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5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7" r:id="rId1"/>
  </p:sldMasterIdLst>
  <p:notesMasterIdLst>
    <p:notesMasterId r:id="rId19"/>
  </p:notesMasterIdLst>
  <p:sldIdLst>
    <p:sldId id="344" r:id="rId2"/>
    <p:sldId id="284" r:id="rId3"/>
    <p:sldId id="525" r:id="rId4"/>
    <p:sldId id="462" r:id="rId5"/>
    <p:sldId id="261" r:id="rId6"/>
    <p:sldId id="526" r:id="rId7"/>
    <p:sldId id="256" r:id="rId8"/>
    <p:sldId id="257" r:id="rId9"/>
    <p:sldId id="285" r:id="rId10"/>
    <p:sldId id="521" r:id="rId11"/>
    <p:sldId id="350" r:id="rId12"/>
    <p:sldId id="539" r:id="rId13"/>
    <p:sldId id="463" r:id="rId14"/>
    <p:sldId id="540" r:id="rId15"/>
    <p:sldId id="541" r:id="rId16"/>
    <p:sldId id="520" r:id="rId17"/>
    <p:sldId id="527" r:id="rId18"/>
  </p:sldIdLst>
  <p:sldSz cx="9144000" cy="5143500" type="screen16x9"/>
  <p:notesSz cx="6858000" cy="9144000"/>
  <p:embeddedFontLst>
    <p:embeddedFont>
      <p:font typeface="Andalus" panose="02020603050405020304" pitchFamily="18" charset="-78"/>
      <p:regular r:id="rId20"/>
    </p:embeddedFont>
    <p:embeddedFont>
      <p:font typeface="Fira Sans Extra Condensed Medium" panose="020B0604020202020204" charset="0"/>
      <p:regular r:id="rId21"/>
      <p:bold r:id="rId22"/>
      <p:italic r:id="rId23"/>
      <p:boldItalic r:id="rId24"/>
    </p:embeddedFont>
    <p:embeddedFont>
      <p:font typeface="Livvic" pitchFamily="2" charset="0"/>
      <p:regular r:id="rId25"/>
      <p:bold r:id="rId26"/>
      <p:italic r:id="rId27"/>
      <p:boldItalic r:id="rId28"/>
    </p:embeddedFont>
    <p:embeddedFont>
      <p:font typeface="Roboto Condensed Light" panose="02000000000000000000" pitchFamily="2" charset="0"/>
      <p:regular r:id="rId29"/>
      <p:bold r:id="rId30"/>
      <p:italic r:id="rId31"/>
      <p:boldItalic r:id="rId32"/>
    </p:embeddedFont>
    <p:embeddedFont>
      <p:font typeface="Squada One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1" id="{B40BD349-D71E-4DA1-B9F3-5D6B69769412}">
          <p14:sldIdLst>
            <p14:sldId id="344"/>
            <p14:sldId id="284"/>
            <p14:sldId id="525"/>
            <p14:sldId id="462"/>
            <p14:sldId id="261"/>
            <p14:sldId id="526"/>
            <p14:sldId id="256"/>
            <p14:sldId id="257"/>
            <p14:sldId id="285"/>
            <p14:sldId id="521"/>
            <p14:sldId id="350"/>
            <p14:sldId id="539"/>
            <p14:sldId id="463"/>
            <p14:sldId id="540"/>
            <p14:sldId id="541"/>
            <p14:sldId id="520"/>
            <p14:sldId id="527"/>
          </p14:sldIdLst>
        </p14:section>
        <p14:section name="payroll" id="{F226F4F1-3DFA-4927-9873-FF077E523388}">
          <p14:sldIdLst/>
        </p14:section>
        <p14:section name="ending" id="{C0952A34-C1B5-487F-A919-3DD228F88B2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177"/>
    <a:srgbClr val="24419B"/>
    <a:srgbClr val="2E4876"/>
    <a:srgbClr val="37568C"/>
    <a:srgbClr val="F0F0F0"/>
    <a:srgbClr val="778FB5"/>
    <a:srgbClr val="366DA6"/>
    <a:srgbClr val="819ABD"/>
    <a:srgbClr val="567DAD"/>
    <a:srgbClr val="3D6B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B3EDE5-ECAF-45B0-BE72-CC3E39F8A295}">
  <a:tblStyle styleId="{E2B3EDE5-ECAF-45B0-BE72-CC3E39F8A2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2" autoAdjust="0"/>
    <p:restoredTop sz="93032" autoAdjust="0"/>
  </p:normalViewPr>
  <p:slideViewPr>
    <p:cSldViewPr snapToGrid="0">
      <p:cViewPr varScale="1">
        <p:scale>
          <a:sx n="98" d="100"/>
          <a:sy n="98" d="100"/>
        </p:scale>
        <p:origin x="90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ustina Hany" userId="961cff0bfcf2a5f5" providerId="LiveId" clId="{0F6A438F-2607-4392-9B5E-556F2E1B95A2}"/>
    <pc:docChg chg="undo custSel addSld delSld modSld sldOrd modSection">
      <pc:chgData name="Youstina Hany" userId="961cff0bfcf2a5f5" providerId="LiveId" clId="{0F6A438F-2607-4392-9B5E-556F2E1B95A2}" dt="2025-04-24T09:29:59.770" v="973" actId="1035"/>
      <pc:docMkLst>
        <pc:docMk/>
      </pc:docMkLst>
      <pc:sldChg chg="addSp modSp mod">
        <pc:chgData name="Youstina Hany" userId="961cff0bfcf2a5f5" providerId="LiveId" clId="{0F6A438F-2607-4392-9B5E-556F2E1B95A2}" dt="2025-04-24T07:49:01.866" v="535" actId="207"/>
        <pc:sldMkLst>
          <pc:docMk/>
          <pc:sldMk cId="0" sldId="256"/>
        </pc:sldMkLst>
        <pc:spChg chg="add mod ord">
          <ac:chgData name="Youstina Hany" userId="961cff0bfcf2a5f5" providerId="LiveId" clId="{0F6A438F-2607-4392-9B5E-556F2E1B95A2}" dt="2025-04-24T07:49:01.866" v="535" actId="207"/>
          <ac:spMkLst>
            <pc:docMk/>
            <pc:sldMk cId="0" sldId="256"/>
            <ac:spMk id="3" creationId="{767EE09C-4397-8177-75E9-6210AB76B7CB}"/>
          </ac:spMkLst>
        </pc:spChg>
      </pc:sldChg>
      <pc:sldChg chg="addSp modSp">
        <pc:chgData name="Youstina Hany" userId="961cff0bfcf2a5f5" providerId="LiveId" clId="{0F6A438F-2607-4392-9B5E-556F2E1B95A2}" dt="2025-04-24T07:59:23.653" v="568"/>
        <pc:sldMkLst>
          <pc:docMk/>
          <pc:sldMk cId="0" sldId="258"/>
        </pc:sldMkLst>
        <pc:picChg chg="add mod">
          <ac:chgData name="Youstina Hany" userId="961cff0bfcf2a5f5" providerId="LiveId" clId="{0F6A438F-2607-4392-9B5E-556F2E1B95A2}" dt="2025-04-24T07:59:23.653" v="568"/>
          <ac:picMkLst>
            <pc:docMk/>
            <pc:sldMk cId="0" sldId="258"/>
            <ac:picMk id="14" creationId="{1C7E10BF-7970-0CB5-60FF-4E2174ACA378}"/>
          </ac:picMkLst>
        </pc:picChg>
      </pc:sldChg>
      <pc:sldChg chg="addSp modSp">
        <pc:chgData name="Youstina Hany" userId="961cff0bfcf2a5f5" providerId="LiveId" clId="{0F6A438F-2607-4392-9B5E-556F2E1B95A2}" dt="2025-04-24T07:59:26.375" v="569"/>
        <pc:sldMkLst>
          <pc:docMk/>
          <pc:sldMk cId="0" sldId="259"/>
        </pc:sldMkLst>
        <pc:picChg chg="add mod">
          <ac:chgData name="Youstina Hany" userId="961cff0bfcf2a5f5" providerId="LiveId" clId="{0F6A438F-2607-4392-9B5E-556F2E1B95A2}" dt="2025-04-24T07:59:26.375" v="569"/>
          <ac:picMkLst>
            <pc:docMk/>
            <pc:sldMk cId="0" sldId="259"/>
            <ac:picMk id="10" creationId="{6D31FF5E-92EB-206C-CAF0-4EE2B34DD3FF}"/>
          </ac:picMkLst>
        </pc:picChg>
      </pc:sldChg>
      <pc:sldChg chg="addSp modSp">
        <pc:chgData name="Youstina Hany" userId="961cff0bfcf2a5f5" providerId="LiveId" clId="{0F6A438F-2607-4392-9B5E-556F2E1B95A2}" dt="2025-04-24T07:59:29.290" v="570"/>
        <pc:sldMkLst>
          <pc:docMk/>
          <pc:sldMk cId="0" sldId="260"/>
        </pc:sldMkLst>
        <pc:picChg chg="add mod">
          <ac:chgData name="Youstina Hany" userId="961cff0bfcf2a5f5" providerId="LiveId" clId="{0F6A438F-2607-4392-9B5E-556F2E1B95A2}" dt="2025-04-24T07:59:29.290" v="570"/>
          <ac:picMkLst>
            <pc:docMk/>
            <pc:sldMk cId="0" sldId="260"/>
            <ac:picMk id="13" creationId="{CFA897CB-DCF0-30C2-758E-75D5973DC76F}"/>
          </ac:picMkLst>
        </pc:picChg>
      </pc:sldChg>
      <pc:sldChg chg="del">
        <pc:chgData name="Youstina Hany" userId="961cff0bfcf2a5f5" providerId="LiveId" clId="{0F6A438F-2607-4392-9B5E-556F2E1B95A2}" dt="2025-04-24T07:54:59.217" v="546" actId="2696"/>
        <pc:sldMkLst>
          <pc:docMk/>
          <pc:sldMk cId="0" sldId="261"/>
        </pc:sldMkLst>
      </pc:sldChg>
      <pc:sldChg chg="add">
        <pc:chgData name="Youstina Hany" userId="961cff0bfcf2a5f5" providerId="LiveId" clId="{0F6A438F-2607-4392-9B5E-556F2E1B95A2}" dt="2025-04-24T07:55:07.248" v="547"/>
        <pc:sldMkLst>
          <pc:docMk/>
          <pc:sldMk cId="1141117926" sldId="261"/>
        </pc:sldMkLst>
      </pc:sldChg>
      <pc:sldChg chg="addSp modSp">
        <pc:chgData name="Youstina Hany" userId="961cff0bfcf2a5f5" providerId="LiveId" clId="{0F6A438F-2607-4392-9B5E-556F2E1B95A2}" dt="2025-04-24T07:59:33.718" v="572"/>
        <pc:sldMkLst>
          <pc:docMk/>
          <pc:sldMk cId="0" sldId="262"/>
        </pc:sldMkLst>
        <pc:picChg chg="add mod">
          <ac:chgData name="Youstina Hany" userId="961cff0bfcf2a5f5" providerId="LiveId" clId="{0F6A438F-2607-4392-9B5E-556F2E1B95A2}" dt="2025-04-24T07:59:33.718" v="572"/>
          <ac:picMkLst>
            <pc:docMk/>
            <pc:sldMk cId="0" sldId="262"/>
            <ac:picMk id="12" creationId="{7A9EEB8E-72D1-4BE5-84DF-72AAB0C8F497}"/>
          </ac:picMkLst>
        </pc:picChg>
      </pc:sldChg>
      <pc:sldChg chg="addSp modSp">
        <pc:chgData name="Youstina Hany" userId="961cff0bfcf2a5f5" providerId="LiveId" clId="{0F6A438F-2607-4392-9B5E-556F2E1B95A2}" dt="2025-04-24T07:59:35.895" v="573"/>
        <pc:sldMkLst>
          <pc:docMk/>
          <pc:sldMk cId="0" sldId="263"/>
        </pc:sldMkLst>
        <pc:picChg chg="add mod">
          <ac:chgData name="Youstina Hany" userId="961cff0bfcf2a5f5" providerId="LiveId" clId="{0F6A438F-2607-4392-9B5E-556F2E1B95A2}" dt="2025-04-24T07:59:35.895" v="573"/>
          <ac:picMkLst>
            <pc:docMk/>
            <pc:sldMk cId="0" sldId="263"/>
            <ac:picMk id="14" creationId="{A45D3B34-9EC4-4CE4-7256-971FF0966BC0}"/>
          </ac:picMkLst>
        </pc:picChg>
      </pc:sldChg>
      <pc:sldChg chg="add del ord">
        <pc:chgData name="Youstina Hany" userId="961cff0bfcf2a5f5" providerId="LiveId" clId="{0F6A438F-2607-4392-9B5E-556F2E1B95A2}" dt="2025-04-23T22:26:04.722" v="173" actId="47"/>
        <pc:sldMkLst>
          <pc:docMk/>
          <pc:sldMk cId="0" sldId="264"/>
        </pc:sldMkLst>
      </pc:sldChg>
      <pc:sldChg chg="add del setBg">
        <pc:chgData name="Youstina Hany" userId="961cff0bfcf2a5f5" providerId="LiveId" clId="{0F6A438F-2607-4392-9B5E-556F2E1B95A2}" dt="2025-04-23T21:41:41.677" v="102"/>
        <pc:sldMkLst>
          <pc:docMk/>
          <pc:sldMk cId="1169133039" sldId="264"/>
        </pc:sldMkLst>
      </pc:sldChg>
      <pc:sldChg chg="addSp modSp">
        <pc:chgData name="Youstina Hany" userId="961cff0bfcf2a5f5" providerId="LiveId" clId="{0F6A438F-2607-4392-9B5E-556F2E1B95A2}" dt="2025-04-24T07:59:40.043" v="575"/>
        <pc:sldMkLst>
          <pc:docMk/>
          <pc:sldMk cId="0" sldId="265"/>
        </pc:sldMkLst>
        <pc:picChg chg="add mod">
          <ac:chgData name="Youstina Hany" userId="961cff0bfcf2a5f5" providerId="LiveId" clId="{0F6A438F-2607-4392-9B5E-556F2E1B95A2}" dt="2025-04-24T07:59:40.043" v="575"/>
          <ac:picMkLst>
            <pc:docMk/>
            <pc:sldMk cId="0" sldId="265"/>
            <ac:picMk id="18" creationId="{163B42C2-F640-B765-9DB2-1334BAAFC6AD}"/>
          </ac:picMkLst>
        </pc:picChg>
      </pc:sldChg>
      <pc:sldChg chg="addSp modSp">
        <pc:chgData name="Youstina Hany" userId="961cff0bfcf2a5f5" providerId="LiveId" clId="{0F6A438F-2607-4392-9B5E-556F2E1B95A2}" dt="2025-04-24T07:59:42.152" v="576"/>
        <pc:sldMkLst>
          <pc:docMk/>
          <pc:sldMk cId="0" sldId="266"/>
        </pc:sldMkLst>
        <pc:picChg chg="add mod">
          <ac:chgData name="Youstina Hany" userId="961cff0bfcf2a5f5" providerId="LiveId" clId="{0F6A438F-2607-4392-9B5E-556F2E1B95A2}" dt="2025-04-24T07:59:42.152" v="576"/>
          <ac:picMkLst>
            <pc:docMk/>
            <pc:sldMk cId="0" sldId="266"/>
            <ac:picMk id="16" creationId="{65C98DA6-AB0D-A6DD-5F36-F9456FD71BCA}"/>
          </ac:picMkLst>
        </pc:picChg>
      </pc:sldChg>
      <pc:sldChg chg="addSp modSp">
        <pc:chgData name="Youstina Hany" userId="961cff0bfcf2a5f5" providerId="LiveId" clId="{0F6A438F-2607-4392-9B5E-556F2E1B95A2}" dt="2025-04-24T07:59:44.301" v="577"/>
        <pc:sldMkLst>
          <pc:docMk/>
          <pc:sldMk cId="0" sldId="267"/>
        </pc:sldMkLst>
        <pc:picChg chg="add mod">
          <ac:chgData name="Youstina Hany" userId="961cff0bfcf2a5f5" providerId="LiveId" clId="{0F6A438F-2607-4392-9B5E-556F2E1B95A2}" dt="2025-04-24T07:59:44.301" v="577"/>
          <ac:picMkLst>
            <pc:docMk/>
            <pc:sldMk cId="0" sldId="267"/>
            <ac:picMk id="17" creationId="{5C5ECDCD-E642-5CE2-D9B5-36CCD08086F1}"/>
          </ac:picMkLst>
        </pc:picChg>
      </pc:sldChg>
      <pc:sldChg chg="addSp modSp">
        <pc:chgData name="Youstina Hany" userId="961cff0bfcf2a5f5" providerId="LiveId" clId="{0F6A438F-2607-4392-9B5E-556F2E1B95A2}" dt="2025-04-24T07:59:46.202" v="578"/>
        <pc:sldMkLst>
          <pc:docMk/>
          <pc:sldMk cId="0" sldId="268"/>
        </pc:sldMkLst>
        <pc:picChg chg="add mod">
          <ac:chgData name="Youstina Hany" userId="961cff0bfcf2a5f5" providerId="LiveId" clId="{0F6A438F-2607-4392-9B5E-556F2E1B95A2}" dt="2025-04-24T07:59:46.202" v="578"/>
          <ac:picMkLst>
            <pc:docMk/>
            <pc:sldMk cId="0" sldId="268"/>
            <ac:picMk id="19" creationId="{712592CB-11E1-9F21-1608-6502A443C75F}"/>
          </ac:picMkLst>
        </pc:picChg>
      </pc:sldChg>
      <pc:sldChg chg="del">
        <pc:chgData name="Youstina Hany" userId="961cff0bfcf2a5f5" providerId="LiveId" clId="{0F6A438F-2607-4392-9B5E-556F2E1B95A2}" dt="2025-04-23T21:20:26.113" v="85" actId="47"/>
        <pc:sldMkLst>
          <pc:docMk/>
          <pc:sldMk cId="0" sldId="280"/>
        </pc:sldMkLst>
      </pc:sldChg>
      <pc:sldChg chg="del">
        <pc:chgData name="Youstina Hany" userId="961cff0bfcf2a5f5" providerId="LiveId" clId="{0F6A438F-2607-4392-9B5E-556F2E1B95A2}" dt="2025-04-23T21:05:16.010" v="84" actId="47"/>
        <pc:sldMkLst>
          <pc:docMk/>
          <pc:sldMk cId="0" sldId="283"/>
        </pc:sldMkLst>
      </pc:sldChg>
      <pc:sldChg chg="addSp delSp modSp mod delAnim modAnim">
        <pc:chgData name="Youstina Hany" userId="961cff0bfcf2a5f5" providerId="LiveId" clId="{0F6A438F-2607-4392-9B5E-556F2E1B95A2}" dt="2025-04-24T09:23:48.829" v="915" actId="1076"/>
        <pc:sldMkLst>
          <pc:docMk/>
          <pc:sldMk cId="0" sldId="284"/>
        </pc:sldMkLst>
        <pc:spChg chg="mod">
          <ac:chgData name="Youstina Hany" userId="961cff0bfcf2a5f5" providerId="LiveId" clId="{0F6A438F-2607-4392-9B5E-556F2E1B95A2}" dt="2025-04-24T09:23:48.829" v="915" actId="1076"/>
          <ac:spMkLst>
            <pc:docMk/>
            <pc:sldMk cId="0" sldId="284"/>
            <ac:spMk id="2" creationId="{F60CC234-B71B-71E6-6B68-21B07CB767A9}"/>
          </ac:spMkLst>
        </pc:spChg>
        <pc:spChg chg="del mod">
          <ac:chgData name="Youstina Hany" userId="961cff0bfcf2a5f5" providerId="LiveId" clId="{0F6A438F-2607-4392-9B5E-556F2E1B95A2}" dt="2025-04-24T07:44:08.315" v="381" actId="478"/>
          <ac:spMkLst>
            <pc:docMk/>
            <pc:sldMk cId="0" sldId="284"/>
            <ac:spMk id="3" creationId="{92CF4A88-65B9-3371-B0E3-33D08A8A23EC}"/>
          </ac:spMkLst>
        </pc:spChg>
        <pc:spChg chg="mod">
          <ac:chgData name="Youstina Hany" userId="961cff0bfcf2a5f5" providerId="LiveId" clId="{0F6A438F-2607-4392-9B5E-556F2E1B95A2}" dt="2025-04-24T09:23:48.829" v="915" actId="1076"/>
          <ac:spMkLst>
            <pc:docMk/>
            <pc:sldMk cId="0" sldId="284"/>
            <ac:spMk id="4" creationId="{167C67D5-D346-DAB7-FC48-F75DE72C1D10}"/>
          </ac:spMkLst>
        </pc:spChg>
        <pc:spChg chg="mod">
          <ac:chgData name="Youstina Hany" userId="961cff0bfcf2a5f5" providerId="LiveId" clId="{0F6A438F-2607-4392-9B5E-556F2E1B95A2}" dt="2025-04-24T09:23:48.829" v="915" actId="1076"/>
          <ac:spMkLst>
            <pc:docMk/>
            <pc:sldMk cId="0" sldId="284"/>
            <ac:spMk id="5" creationId="{3634B641-CD72-E958-9807-A5D1F6A2467A}"/>
          </ac:spMkLst>
        </pc:spChg>
        <pc:spChg chg="mod">
          <ac:chgData name="Youstina Hany" userId="961cff0bfcf2a5f5" providerId="LiveId" clId="{0F6A438F-2607-4392-9B5E-556F2E1B95A2}" dt="2025-04-24T09:23:48.829" v="915" actId="1076"/>
          <ac:spMkLst>
            <pc:docMk/>
            <pc:sldMk cId="0" sldId="284"/>
            <ac:spMk id="6" creationId="{016FE449-9D88-CB0C-8476-0A57F0C21745}"/>
          </ac:spMkLst>
        </pc:spChg>
        <pc:spChg chg="mod">
          <ac:chgData name="Youstina Hany" userId="961cff0bfcf2a5f5" providerId="LiveId" clId="{0F6A438F-2607-4392-9B5E-556F2E1B95A2}" dt="2025-04-24T07:45:43.344" v="421" actId="1076"/>
          <ac:spMkLst>
            <pc:docMk/>
            <pc:sldMk cId="0" sldId="284"/>
            <ac:spMk id="7" creationId="{C23C5268-87AD-25ED-7C85-DFCCC202163A}"/>
          </ac:spMkLst>
        </pc:spChg>
        <pc:spChg chg="mod">
          <ac:chgData name="Youstina Hany" userId="961cff0bfcf2a5f5" providerId="LiveId" clId="{0F6A438F-2607-4392-9B5E-556F2E1B95A2}" dt="2025-04-24T09:23:48.829" v="915" actId="1076"/>
          <ac:spMkLst>
            <pc:docMk/>
            <pc:sldMk cId="0" sldId="284"/>
            <ac:spMk id="8" creationId="{A452B8FA-DF7C-7A5A-21E5-2D220D3FE352}"/>
          </ac:spMkLst>
        </pc:spChg>
        <pc:spChg chg="add mod ord">
          <ac:chgData name="Youstina Hany" userId="961cff0bfcf2a5f5" providerId="LiveId" clId="{0F6A438F-2607-4392-9B5E-556F2E1B95A2}" dt="2025-04-24T09:23:48.829" v="915" actId="1076"/>
          <ac:spMkLst>
            <pc:docMk/>
            <pc:sldMk cId="0" sldId="284"/>
            <ac:spMk id="9" creationId="{8BBB746E-3E1F-7A96-285A-0719103ADCA5}"/>
          </ac:spMkLst>
        </pc:spChg>
        <pc:spChg chg="add mod ord">
          <ac:chgData name="Youstina Hany" userId="961cff0bfcf2a5f5" providerId="LiveId" clId="{0F6A438F-2607-4392-9B5E-556F2E1B95A2}" dt="2025-04-24T09:23:48.829" v="915" actId="1076"/>
          <ac:spMkLst>
            <pc:docMk/>
            <pc:sldMk cId="0" sldId="284"/>
            <ac:spMk id="11" creationId="{B404C9C0-15FA-05A5-ECBE-0C3005ABFC63}"/>
          </ac:spMkLst>
        </pc:spChg>
        <pc:spChg chg="add mod ord">
          <ac:chgData name="Youstina Hany" userId="961cff0bfcf2a5f5" providerId="LiveId" clId="{0F6A438F-2607-4392-9B5E-556F2E1B95A2}" dt="2025-04-24T07:44:56.993" v="403" actId="171"/>
          <ac:spMkLst>
            <pc:docMk/>
            <pc:sldMk cId="0" sldId="284"/>
            <ac:spMk id="12" creationId="{5C735918-9932-9DB6-B62E-4CF7CEE9F29C}"/>
          </ac:spMkLst>
        </pc:spChg>
        <pc:spChg chg="del mod">
          <ac:chgData name="Youstina Hany" userId="961cff0bfcf2a5f5" providerId="LiveId" clId="{0F6A438F-2607-4392-9B5E-556F2E1B95A2}" dt="2025-04-24T07:44:05.156" v="379" actId="478"/>
          <ac:spMkLst>
            <pc:docMk/>
            <pc:sldMk cId="0" sldId="284"/>
            <ac:spMk id="1142" creationId="{00000000-0000-0000-0000-000000000000}"/>
          </ac:spMkLst>
        </pc:spChg>
        <pc:spChg chg="mod ord">
          <ac:chgData name="Youstina Hany" userId="961cff0bfcf2a5f5" providerId="LiveId" clId="{0F6A438F-2607-4392-9B5E-556F2E1B95A2}" dt="2025-04-24T07:45:53.200" v="423" actId="1076"/>
          <ac:spMkLst>
            <pc:docMk/>
            <pc:sldMk cId="0" sldId="284"/>
            <ac:spMk id="1143" creationId="{00000000-0000-0000-0000-000000000000}"/>
          </ac:spMkLst>
        </pc:spChg>
        <pc:spChg chg="del mod">
          <ac:chgData name="Youstina Hany" userId="961cff0bfcf2a5f5" providerId="LiveId" clId="{0F6A438F-2607-4392-9B5E-556F2E1B95A2}" dt="2025-04-24T07:44:06.761" v="380" actId="478"/>
          <ac:spMkLst>
            <pc:docMk/>
            <pc:sldMk cId="0" sldId="284"/>
            <ac:spMk id="1144" creationId="{00000000-0000-0000-0000-000000000000}"/>
          </ac:spMkLst>
        </pc:spChg>
        <pc:spChg chg="mod">
          <ac:chgData name="Youstina Hany" userId="961cff0bfcf2a5f5" providerId="LiveId" clId="{0F6A438F-2607-4392-9B5E-556F2E1B95A2}" dt="2025-04-24T09:23:48.829" v="915" actId="1076"/>
          <ac:spMkLst>
            <pc:docMk/>
            <pc:sldMk cId="0" sldId="284"/>
            <ac:spMk id="1162" creationId="{00000000-0000-0000-0000-000000000000}"/>
          </ac:spMkLst>
        </pc:spChg>
        <pc:spChg chg="mod">
          <ac:chgData name="Youstina Hany" userId="961cff0bfcf2a5f5" providerId="LiveId" clId="{0F6A438F-2607-4392-9B5E-556F2E1B95A2}" dt="2025-04-24T09:23:48.829" v="915" actId="1076"/>
          <ac:spMkLst>
            <pc:docMk/>
            <pc:sldMk cId="0" sldId="284"/>
            <ac:spMk id="1163" creationId="{00000000-0000-0000-0000-000000000000}"/>
          </ac:spMkLst>
        </pc:spChg>
        <pc:spChg chg="mod">
          <ac:chgData name="Youstina Hany" userId="961cff0bfcf2a5f5" providerId="LiveId" clId="{0F6A438F-2607-4392-9B5E-556F2E1B95A2}" dt="2025-04-24T09:23:48.829" v="915" actId="1076"/>
          <ac:spMkLst>
            <pc:docMk/>
            <pc:sldMk cId="0" sldId="284"/>
            <ac:spMk id="1164" creationId="{00000000-0000-0000-0000-000000000000}"/>
          </ac:spMkLst>
        </pc:spChg>
        <pc:grpChg chg="mod">
          <ac:chgData name="Youstina Hany" userId="961cff0bfcf2a5f5" providerId="LiveId" clId="{0F6A438F-2607-4392-9B5E-556F2E1B95A2}" dt="2025-04-24T07:46:48.557" v="450" actId="1076"/>
          <ac:grpSpMkLst>
            <pc:docMk/>
            <pc:sldMk cId="0" sldId="284"/>
            <ac:grpSpMk id="1152" creationId="{00000000-0000-0000-0000-000000000000}"/>
          </ac:grpSpMkLst>
        </pc:grpChg>
        <pc:grpChg chg="mod">
          <ac:chgData name="Youstina Hany" userId="961cff0bfcf2a5f5" providerId="LiveId" clId="{0F6A438F-2607-4392-9B5E-556F2E1B95A2}" dt="2025-04-24T07:46:30.320" v="448" actId="1076"/>
          <ac:grpSpMkLst>
            <pc:docMk/>
            <pc:sldMk cId="0" sldId="284"/>
            <ac:grpSpMk id="1155" creationId="{00000000-0000-0000-0000-000000000000}"/>
          </ac:grpSpMkLst>
        </pc:grpChg>
        <pc:grpChg chg="mod">
          <ac:chgData name="Youstina Hany" userId="961cff0bfcf2a5f5" providerId="LiveId" clId="{0F6A438F-2607-4392-9B5E-556F2E1B95A2}" dt="2025-04-24T07:46:43.724" v="449" actId="1076"/>
          <ac:grpSpMkLst>
            <pc:docMk/>
            <pc:sldMk cId="0" sldId="284"/>
            <ac:grpSpMk id="1159" creationId="{00000000-0000-0000-0000-000000000000}"/>
          </ac:grpSpMkLst>
        </pc:grpChg>
      </pc:sldChg>
      <pc:sldChg chg="modSp mod modAnim">
        <pc:chgData name="Youstina Hany" userId="961cff0bfcf2a5f5" providerId="LiveId" clId="{0F6A438F-2607-4392-9B5E-556F2E1B95A2}" dt="2025-04-24T08:01:39.672" v="591"/>
        <pc:sldMkLst>
          <pc:docMk/>
          <pc:sldMk cId="0" sldId="285"/>
        </pc:sldMkLst>
        <pc:spChg chg="mod">
          <ac:chgData name="Youstina Hany" userId="961cff0bfcf2a5f5" providerId="LiveId" clId="{0F6A438F-2607-4392-9B5E-556F2E1B95A2}" dt="2025-04-23T20:35:12.334" v="52" actId="403"/>
          <ac:spMkLst>
            <pc:docMk/>
            <pc:sldMk cId="0" sldId="285"/>
            <ac:spMk id="1190" creationId="{00000000-0000-0000-0000-000000000000}"/>
          </ac:spMkLst>
        </pc:spChg>
        <pc:spChg chg="mod">
          <ac:chgData name="Youstina Hany" userId="961cff0bfcf2a5f5" providerId="LiveId" clId="{0F6A438F-2607-4392-9B5E-556F2E1B95A2}" dt="2025-04-24T07:56:27.441" v="550" actId="20577"/>
          <ac:spMkLst>
            <pc:docMk/>
            <pc:sldMk cId="0" sldId="285"/>
            <ac:spMk id="1191" creationId="{00000000-0000-0000-0000-000000000000}"/>
          </ac:spMkLst>
        </pc:spChg>
        <pc:spChg chg="mod">
          <ac:chgData name="Youstina Hany" userId="961cff0bfcf2a5f5" providerId="LiveId" clId="{0F6A438F-2607-4392-9B5E-556F2E1B95A2}" dt="2025-04-23T20:35:24.637" v="73" actId="1036"/>
          <ac:spMkLst>
            <pc:docMk/>
            <pc:sldMk cId="0" sldId="285"/>
            <ac:spMk id="1192" creationId="{00000000-0000-0000-0000-000000000000}"/>
          </ac:spMkLst>
        </pc:spChg>
      </pc:sldChg>
      <pc:sldChg chg="addSp modSp">
        <pc:chgData name="Youstina Hany" userId="961cff0bfcf2a5f5" providerId="LiveId" clId="{0F6A438F-2607-4392-9B5E-556F2E1B95A2}" dt="2025-04-24T07:59:48.909" v="579"/>
        <pc:sldMkLst>
          <pc:docMk/>
          <pc:sldMk cId="0" sldId="289"/>
        </pc:sldMkLst>
        <pc:picChg chg="add mod">
          <ac:chgData name="Youstina Hany" userId="961cff0bfcf2a5f5" providerId="LiveId" clId="{0F6A438F-2607-4392-9B5E-556F2E1B95A2}" dt="2025-04-24T07:59:48.909" v="579"/>
          <ac:picMkLst>
            <pc:docMk/>
            <pc:sldMk cId="0" sldId="289"/>
            <ac:picMk id="2" creationId="{31D6D3CB-8B41-0522-6AE5-277D4AE77ABC}"/>
          </ac:picMkLst>
        </pc:picChg>
      </pc:sldChg>
      <pc:sldChg chg="del">
        <pc:chgData name="Youstina Hany" userId="961cff0bfcf2a5f5" providerId="LiveId" clId="{0F6A438F-2607-4392-9B5E-556F2E1B95A2}" dt="2025-04-23T21:05:16.010" v="84" actId="47"/>
        <pc:sldMkLst>
          <pc:docMk/>
          <pc:sldMk cId="0" sldId="299"/>
        </pc:sldMkLst>
      </pc:sldChg>
      <pc:sldChg chg="del">
        <pc:chgData name="Youstina Hany" userId="961cff0bfcf2a5f5" providerId="LiveId" clId="{0F6A438F-2607-4392-9B5E-556F2E1B95A2}" dt="2025-04-23T20:52:23.511" v="76" actId="47"/>
        <pc:sldMkLst>
          <pc:docMk/>
          <pc:sldMk cId="0" sldId="311"/>
        </pc:sldMkLst>
      </pc:sldChg>
      <pc:sldChg chg="addSp delSp modSp add del mod addAnim delAnim">
        <pc:chgData name="Youstina Hany" userId="961cff0bfcf2a5f5" providerId="LiveId" clId="{0F6A438F-2607-4392-9B5E-556F2E1B95A2}" dt="2025-04-24T07:42:43.013" v="364" actId="47"/>
        <pc:sldMkLst>
          <pc:docMk/>
          <pc:sldMk cId="52140208" sldId="345"/>
        </pc:sldMkLst>
        <pc:spChg chg="add del mod">
          <ac:chgData name="Youstina Hany" userId="961cff0bfcf2a5f5" providerId="LiveId" clId="{0F6A438F-2607-4392-9B5E-556F2E1B95A2}" dt="2025-04-23T21:41:24.907" v="97" actId="478"/>
          <ac:spMkLst>
            <pc:docMk/>
            <pc:sldMk cId="52140208" sldId="345"/>
            <ac:spMk id="4" creationId="{3FDD8C81-911F-ECCB-6E56-3AB938400B37}"/>
          </ac:spMkLst>
        </pc:spChg>
        <pc:spChg chg="add del mod">
          <ac:chgData name="Youstina Hany" userId="961cff0bfcf2a5f5" providerId="LiveId" clId="{0F6A438F-2607-4392-9B5E-556F2E1B95A2}" dt="2025-04-23T21:41:24.907" v="97" actId="478"/>
          <ac:spMkLst>
            <pc:docMk/>
            <pc:sldMk cId="52140208" sldId="345"/>
            <ac:spMk id="6" creationId="{C9FE0522-33AD-5F2F-0B7B-5AD571AB86FA}"/>
          </ac:spMkLst>
        </pc:spChg>
        <pc:spChg chg="add del">
          <ac:chgData name="Youstina Hany" userId="961cff0bfcf2a5f5" providerId="LiveId" clId="{0F6A438F-2607-4392-9B5E-556F2E1B95A2}" dt="2025-04-23T22:25:27.362" v="143" actId="478"/>
          <ac:spMkLst>
            <pc:docMk/>
            <pc:sldMk cId="52140208" sldId="345"/>
            <ac:spMk id="9" creationId="{D7191557-7F1F-CCB3-BBC3-CCFC501C3AD5}"/>
          </ac:spMkLst>
        </pc:spChg>
        <pc:spChg chg="add del mod">
          <ac:chgData name="Youstina Hany" userId="961cff0bfcf2a5f5" providerId="LiveId" clId="{0F6A438F-2607-4392-9B5E-556F2E1B95A2}" dt="2025-04-23T21:41:24.907" v="97" actId="478"/>
          <ac:spMkLst>
            <pc:docMk/>
            <pc:sldMk cId="52140208" sldId="345"/>
            <ac:spMk id="10" creationId="{763B8146-8DA4-D848-36BD-E3B9EFAB0DDD}"/>
          </ac:spMkLst>
        </pc:spChg>
        <pc:spChg chg="add del">
          <ac:chgData name="Youstina Hany" userId="961cff0bfcf2a5f5" providerId="LiveId" clId="{0F6A438F-2607-4392-9B5E-556F2E1B95A2}" dt="2025-04-23T21:41:24.907" v="97" actId="478"/>
          <ac:spMkLst>
            <pc:docMk/>
            <pc:sldMk cId="52140208" sldId="345"/>
            <ac:spMk id="11" creationId="{528A4514-F069-5334-B877-AD49C44E9E53}"/>
          </ac:spMkLst>
        </pc:spChg>
        <pc:spChg chg="add del">
          <ac:chgData name="Youstina Hany" userId="961cff0bfcf2a5f5" providerId="LiveId" clId="{0F6A438F-2607-4392-9B5E-556F2E1B95A2}" dt="2025-04-23T21:41:24.907" v="97" actId="478"/>
          <ac:spMkLst>
            <pc:docMk/>
            <pc:sldMk cId="52140208" sldId="345"/>
            <ac:spMk id="13" creationId="{52246A3E-8BAF-FEB6-0411-4DFCED192028}"/>
          </ac:spMkLst>
        </pc:spChg>
        <pc:spChg chg="add del mod">
          <ac:chgData name="Youstina Hany" userId="961cff0bfcf2a5f5" providerId="LiveId" clId="{0F6A438F-2607-4392-9B5E-556F2E1B95A2}" dt="2025-04-23T21:41:24.907" v="97" actId="478"/>
          <ac:spMkLst>
            <pc:docMk/>
            <pc:sldMk cId="52140208" sldId="345"/>
            <ac:spMk id="14" creationId="{6508A3F5-282E-B61F-2B6E-1C59F04C09D6}"/>
          </ac:spMkLst>
        </pc:spChg>
        <pc:spChg chg="add del">
          <ac:chgData name="Youstina Hany" userId="961cff0bfcf2a5f5" providerId="LiveId" clId="{0F6A438F-2607-4392-9B5E-556F2E1B95A2}" dt="2025-04-23T22:25:29.629" v="156" actId="478"/>
          <ac:spMkLst>
            <pc:docMk/>
            <pc:sldMk cId="52140208" sldId="345"/>
            <ac:spMk id="15" creationId="{E20084BD-0FCD-1971-A1B0-6E4F753964BC}"/>
          </ac:spMkLst>
        </pc:spChg>
        <pc:spChg chg="mod">
          <ac:chgData name="Youstina Hany" userId="961cff0bfcf2a5f5" providerId="LiveId" clId="{0F6A438F-2607-4392-9B5E-556F2E1B95A2}" dt="2025-04-23T22:25:27.146" v="142" actId="108"/>
          <ac:spMkLst>
            <pc:docMk/>
            <pc:sldMk cId="52140208" sldId="345"/>
            <ac:spMk id="16" creationId="{7BAF6164-E930-343E-6EA8-0F41D18716BE}"/>
          </ac:spMkLst>
        </pc:spChg>
        <pc:spChg chg="add del mod">
          <ac:chgData name="Youstina Hany" userId="961cff0bfcf2a5f5" providerId="LiveId" clId="{0F6A438F-2607-4392-9B5E-556F2E1B95A2}" dt="2025-04-23T22:25:30.438" v="159" actId="1076"/>
          <ac:spMkLst>
            <pc:docMk/>
            <pc:sldMk cId="52140208" sldId="345"/>
            <ac:spMk id="19" creationId="{AF3A982D-F472-E530-F2D5-198BF517C3D2}"/>
          </ac:spMkLst>
        </pc:spChg>
        <pc:spChg chg="add del mod">
          <ac:chgData name="Youstina Hany" userId="961cff0bfcf2a5f5" providerId="LiveId" clId="{0F6A438F-2607-4392-9B5E-556F2E1B95A2}" dt="2025-04-23T22:25:29.629" v="156" actId="478"/>
          <ac:spMkLst>
            <pc:docMk/>
            <pc:sldMk cId="52140208" sldId="345"/>
            <ac:spMk id="21" creationId="{1BBB99B7-3805-B57E-56CE-06DC27A9D696}"/>
          </ac:spMkLst>
        </pc:spChg>
        <pc:spChg chg="add del">
          <ac:chgData name="Youstina Hany" userId="961cff0bfcf2a5f5" providerId="LiveId" clId="{0F6A438F-2607-4392-9B5E-556F2E1B95A2}" dt="2025-04-23T21:41:24.907" v="97" actId="478"/>
          <ac:spMkLst>
            <pc:docMk/>
            <pc:sldMk cId="52140208" sldId="345"/>
            <ac:spMk id="796" creationId="{D4D39A60-10A7-63CA-990D-5BCCEC34A7B9}"/>
          </ac:spMkLst>
        </pc:spChg>
        <pc:spChg chg="add del">
          <ac:chgData name="Youstina Hany" userId="961cff0bfcf2a5f5" providerId="LiveId" clId="{0F6A438F-2607-4392-9B5E-556F2E1B95A2}" dt="2025-04-23T21:41:24.907" v="97" actId="478"/>
          <ac:spMkLst>
            <pc:docMk/>
            <pc:sldMk cId="52140208" sldId="345"/>
            <ac:spMk id="800" creationId="{A7F77834-EE00-61D0-FFE7-759593BCDC9E}"/>
          </ac:spMkLst>
        </pc:spChg>
        <pc:spChg chg="add del">
          <ac:chgData name="Youstina Hany" userId="961cff0bfcf2a5f5" providerId="LiveId" clId="{0F6A438F-2607-4392-9B5E-556F2E1B95A2}" dt="2025-04-23T22:25:29.629" v="156" actId="478"/>
          <ac:spMkLst>
            <pc:docMk/>
            <pc:sldMk cId="52140208" sldId="345"/>
            <ac:spMk id="806" creationId="{E6D5CCDF-7F77-ADEA-6767-99DB5ED0982F}"/>
          </ac:spMkLst>
        </pc:spChg>
        <pc:spChg chg="add del">
          <ac:chgData name="Youstina Hany" userId="961cff0bfcf2a5f5" providerId="LiveId" clId="{0F6A438F-2607-4392-9B5E-556F2E1B95A2}" dt="2025-04-23T21:41:24.907" v="97" actId="478"/>
          <ac:spMkLst>
            <pc:docMk/>
            <pc:sldMk cId="52140208" sldId="345"/>
            <ac:spMk id="807" creationId="{AD35656F-EF7D-37E8-7FFE-776E5D9AF7F1}"/>
          </ac:spMkLst>
        </pc:spChg>
        <pc:spChg chg="add del">
          <ac:chgData name="Youstina Hany" userId="961cff0bfcf2a5f5" providerId="LiveId" clId="{0F6A438F-2607-4392-9B5E-556F2E1B95A2}" dt="2025-04-23T21:41:24.907" v="97" actId="478"/>
          <ac:spMkLst>
            <pc:docMk/>
            <pc:sldMk cId="52140208" sldId="345"/>
            <ac:spMk id="808" creationId="{705FEDDE-6AE9-9BE6-D5A6-4DC2BAA19917}"/>
          </ac:spMkLst>
        </pc:spChg>
        <pc:picChg chg="add mod">
          <ac:chgData name="Youstina Hany" userId="961cff0bfcf2a5f5" providerId="LiveId" clId="{0F6A438F-2607-4392-9B5E-556F2E1B95A2}" dt="2025-04-23T22:26:13.575" v="176" actId="1076"/>
          <ac:picMkLst>
            <pc:docMk/>
            <pc:sldMk cId="52140208" sldId="345"/>
            <ac:picMk id="18" creationId="{3FD39556-D257-210B-EEDC-15334779B272}"/>
          </ac:picMkLst>
        </pc:picChg>
      </pc:sldChg>
      <pc:sldChg chg="del">
        <pc:chgData name="Youstina Hany" userId="961cff0bfcf2a5f5" providerId="LiveId" clId="{0F6A438F-2607-4392-9B5E-556F2E1B95A2}" dt="2025-04-23T21:35:16.378" v="86" actId="2696"/>
        <pc:sldMkLst>
          <pc:docMk/>
          <pc:sldMk cId="3143447577" sldId="345"/>
        </pc:sldMkLst>
      </pc:sldChg>
      <pc:sldChg chg="modSp mod">
        <pc:chgData name="Youstina Hany" userId="961cff0bfcf2a5f5" providerId="LiveId" clId="{0F6A438F-2607-4392-9B5E-556F2E1B95A2}" dt="2025-04-24T07:58:14.019" v="556" actId="14100"/>
        <pc:sldMkLst>
          <pc:docMk/>
          <pc:sldMk cId="2737159991" sldId="350"/>
        </pc:sldMkLst>
        <pc:picChg chg="mod">
          <ac:chgData name="Youstina Hany" userId="961cff0bfcf2a5f5" providerId="LiveId" clId="{0F6A438F-2607-4392-9B5E-556F2E1B95A2}" dt="2025-04-24T07:58:14.019" v="556" actId="14100"/>
          <ac:picMkLst>
            <pc:docMk/>
            <pc:sldMk cId="2737159991" sldId="350"/>
            <ac:picMk id="7" creationId="{E6F56BD5-9B1E-9EF7-95D7-6E3168F8E1C0}"/>
          </ac:picMkLst>
        </pc:picChg>
      </pc:sldChg>
      <pc:sldChg chg="addSp modSp">
        <pc:chgData name="Youstina Hany" userId="961cff0bfcf2a5f5" providerId="LiveId" clId="{0F6A438F-2607-4392-9B5E-556F2E1B95A2}" dt="2025-04-24T07:59:53.906" v="581"/>
        <pc:sldMkLst>
          <pc:docMk/>
          <pc:sldMk cId="484930036" sldId="457"/>
        </pc:sldMkLst>
        <pc:picChg chg="add mod">
          <ac:chgData name="Youstina Hany" userId="961cff0bfcf2a5f5" providerId="LiveId" clId="{0F6A438F-2607-4392-9B5E-556F2E1B95A2}" dt="2025-04-24T07:59:53.906" v="581"/>
          <ac:picMkLst>
            <pc:docMk/>
            <pc:sldMk cId="484930036" sldId="457"/>
            <ac:picMk id="2" creationId="{27127DD7-0298-A4AA-5082-438FA9AF859C}"/>
          </ac:picMkLst>
        </pc:picChg>
      </pc:sldChg>
      <pc:sldChg chg="addSp modSp mod">
        <pc:chgData name="Youstina Hany" userId="961cff0bfcf2a5f5" providerId="LiveId" clId="{0F6A438F-2607-4392-9B5E-556F2E1B95A2}" dt="2025-04-24T08:00:30.776" v="590" actId="1076"/>
        <pc:sldMkLst>
          <pc:docMk/>
          <pc:sldMk cId="3994224495" sldId="458"/>
        </pc:sldMkLst>
        <pc:spChg chg="mod">
          <ac:chgData name="Youstina Hany" userId="961cff0bfcf2a5f5" providerId="LiveId" clId="{0F6A438F-2607-4392-9B5E-556F2E1B95A2}" dt="2025-04-24T08:00:30.776" v="590" actId="1076"/>
          <ac:spMkLst>
            <pc:docMk/>
            <pc:sldMk cId="3994224495" sldId="458"/>
            <ac:spMk id="2" creationId="{EB430690-56EB-074A-CC6D-AAEB59C2D769}"/>
          </ac:spMkLst>
        </pc:spChg>
        <pc:picChg chg="add mod">
          <ac:chgData name="Youstina Hany" userId="961cff0bfcf2a5f5" providerId="LiveId" clId="{0F6A438F-2607-4392-9B5E-556F2E1B95A2}" dt="2025-04-24T08:00:21.329" v="587" actId="1076"/>
          <ac:picMkLst>
            <pc:docMk/>
            <pc:sldMk cId="3994224495" sldId="458"/>
            <ac:picMk id="3" creationId="{D424D687-4E38-F3A1-9FBE-95049DFB356A}"/>
          </ac:picMkLst>
        </pc:picChg>
      </pc:sldChg>
      <pc:sldChg chg="add del">
        <pc:chgData name="Youstina Hany" userId="961cff0bfcf2a5f5" providerId="LiveId" clId="{0F6A438F-2607-4392-9B5E-556F2E1B95A2}" dt="2025-04-23T21:41:41.677" v="102"/>
        <pc:sldMkLst>
          <pc:docMk/>
          <pc:sldMk cId="1219979309" sldId="462"/>
        </pc:sldMkLst>
      </pc:sldChg>
      <pc:sldChg chg="delSp modSp add del mod ord">
        <pc:chgData name="Youstina Hany" userId="961cff0bfcf2a5f5" providerId="LiveId" clId="{0F6A438F-2607-4392-9B5E-556F2E1B95A2}" dt="2025-04-24T07:38:14.827" v="335" actId="1076"/>
        <pc:sldMkLst>
          <pc:docMk/>
          <pc:sldMk cId="1288980458" sldId="462"/>
        </pc:sldMkLst>
        <pc:spChg chg="mod">
          <ac:chgData name="Youstina Hany" userId="961cff0bfcf2a5f5" providerId="LiveId" clId="{0F6A438F-2607-4392-9B5E-556F2E1B95A2}" dt="2025-04-24T07:38:14.827" v="335" actId="1076"/>
          <ac:spMkLst>
            <pc:docMk/>
            <pc:sldMk cId="1288980458" sldId="462"/>
            <ac:spMk id="3" creationId="{F9825FA8-9C74-4695-92EC-8F0FB6A48BCB}"/>
          </ac:spMkLst>
        </pc:spChg>
        <pc:spChg chg="del mod">
          <ac:chgData name="Youstina Hany" userId="961cff0bfcf2a5f5" providerId="LiveId" clId="{0F6A438F-2607-4392-9B5E-556F2E1B95A2}" dt="2025-04-24T07:38:05.897" v="334" actId="478"/>
          <ac:spMkLst>
            <pc:docMk/>
            <pc:sldMk cId="1288980458" sldId="462"/>
            <ac:spMk id="6" creationId="{7524A050-A681-95FA-C57D-A10D4A62F03F}"/>
          </ac:spMkLst>
        </pc:spChg>
        <pc:picChg chg="mod">
          <ac:chgData name="Youstina Hany" userId="961cff0bfcf2a5f5" providerId="LiveId" clId="{0F6A438F-2607-4392-9B5E-556F2E1B95A2}" dt="2025-04-24T07:37:45.113" v="330" actId="14100"/>
          <ac:picMkLst>
            <pc:docMk/>
            <pc:sldMk cId="1288980458" sldId="462"/>
            <ac:picMk id="4" creationId="{0DB2DF6E-9864-49E7-754D-07EEEACB2166}"/>
          </ac:picMkLst>
        </pc:picChg>
        <pc:picChg chg="mod">
          <ac:chgData name="Youstina Hany" userId="961cff0bfcf2a5f5" providerId="LiveId" clId="{0F6A438F-2607-4392-9B5E-556F2E1B95A2}" dt="2025-04-24T07:38:00.282" v="332" actId="1076"/>
          <ac:picMkLst>
            <pc:docMk/>
            <pc:sldMk cId="1288980458" sldId="462"/>
            <ac:picMk id="5" creationId="{4753DC2C-06E6-4C24-A2C7-4E80FBD7DFFA}"/>
          </ac:picMkLst>
        </pc:picChg>
        <pc:picChg chg="del">
          <ac:chgData name="Youstina Hany" userId="961cff0bfcf2a5f5" providerId="LiveId" clId="{0F6A438F-2607-4392-9B5E-556F2E1B95A2}" dt="2025-04-24T07:37:31.658" v="327" actId="478"/>
          <ac:picMkLst>
            <pc:docMk/>
            <pc:sldMk cId="1288980458" sldId="462"/>
            <ac:picMk id="7" creationId="{4EF50A5A-74BC-4E6B-8011-6C78B0906239}"/>
          </ac:picMkLst>
        </pc:picChg>
        <pc:picChg chg="mod">
          <ac:chgData name="Youstina Hany" userId="961cff0bfcf2a5f5" providerId="LiveId" clId="{0F6A438F-2607-4392-9B5E-556F2E1B95A2}" dt="2025-04-24T07:37:53.285" v="331" actId="1076"/>
          <ac:picMkLst>
            <pc:docMk/>
            <pc:sldMk cId="1288980458" sldId="462"/>
            <ac:picMk id="9" creationId="{DC9FFC6C-8D61-4FF1-99C7-DA392346CE4F}"/>
          </ac:picMkLst>
        </pc:picChg>
      </pc:sldChg>
      <pc:sldChg chg="addSp modSp add del">
        <pc:chgData name="Youstina Hany" userId="961cff0bfcf2a5f5" providerId="LiveId" clId="{0F6A438F-2607-4392-9B5E-556F2E1B95A2}" dt="2025-04-24T07:58:24.187" v="557"/>
        <pc:sldMkLst>
          <pc:docMk/>
          <pc:sldMk cId="4153317867" sldId="463"/>
        </pc:sldMkLst>
        <pc:picChg chg="add mod">
          <ac:chgData name="Youstina Hany" userId="961cff0bfcf2a5f5" providerId="LiveId" clId="{0F6A438F-2607-4392-9B5E-556F2E1B95A2}" dt="2025-04-24T07:58:24.187" v="557"/>
          <ac:picMkLst>
            <pc:docMk/>
            <pc:sldMk cId="4153317867" sldId="463"/>
            <ac:picMk id="2" creationId="{C13FB858-A374-C2C2-3785-3CD162215A27}"/>
          </ac:picMkLst>
        </pc:picChg>
      </pc:sldChg>
      <pc:sldChg chg="del">
        <pc:chgData name="Youstina Hany" userId="961cff0bfcf2a5f5" providerId="LiveId" clId="{0F6A438F-2607-4392-9B5E-556F2E1B95A2}" dt="2025-04-23T21:05:16.010" v="84" actId="47"/>
        <pc:sldMkLst>
          <pc:docMk/>
          <pc:sldMk cId="2345080630" sldId="498"/>
        </pc:sldMkLst>
      </pc:sldChg>
      <pc:sldChg chg="del">
        <pc:chgData name="Youstina Hany" userId="961cff0bfcf2a5f5" providerId="LiveId" clId="{0F6A438F-2607-4392-9B5E-556F2E1B95A2}" dt="2025-04-23T19:29:52.946" v="4" actId="47"/>
        <pc:sldMkLst>
          <pc:docMk/>
          <pc:sldMk cId="1890492007" sldId="499"/>
        </pc:sldMkLst>
      </pc:sldChg>
      <pc:sldChg chg="del">
        <pc:chgData name="Youstina Hany" userId="961cff0bfcf2a5f5" providerId="LiveId" clId="{0F6A438F-2607-4392-9B5E-556F2E1B95A2}" dt="2025-04-23T19:29:50.917" v="3" actId="47"/>
        <pc:sldMkLst>
          <pc:docMk/>
          <pc:sldMk cId="3349273873" sldId="500"/>
        </pc:sldMkLst>
      </pc:sldChg>
      <pc:sldChg chg="addSp delSp modSp mod">
        <pc:chgData name="Youstina Hany" userId="961cff0bfcf2a5f5" providerId="LiveId" clId="{0F6A438F-2607-4392-9B5E-556F2E1B95A2}" dt="2025-04-24T07:59:51.421" v="580"/>
        <pc:sldMkLst>
          <pc:docMk/>
          <pc:sldMk cId="647418635" sldId="507"/>
        </pc:sldMkLst>
        <pc:picChg chg="del">
          <ac:chgData name="Youstina Hany" userId="961cff0bfcf2a5f5" providerId="LiveId" clId="{0F6A438F-2607-4392-9B5E-556F2E1B95A2}" dt="2025-04-23T21:03:02.258" v="82" actId="478"/>
          <ac:picMkLst>
            <pc:docMk/>
            <pc:sldMk cId="647418635" sldId="507"/>
            <ac:picMk id="4" creationId="{2D573AB5-4F77-00DC-75B6-85B1D1568F7A}"/>
          </ac:picMkLst>
        </pc:picChg>
        <pc:picChg chg="add mod">
          <ac:chgData name="Youstina Hany" userId="961cff0bfcf2a5f5" providerId="LiveId" clId="{0F6A438F-2607-4392-9B5E-556F2E1B95A2}" dt="2025-04-23T21:03:41.065" v="83" actId="931"/>
          <ac:picMkLst>
            <pc:docMk/>
            <pc:sldMk cId="647418635" sldId="507"/>
            <ac:picMk id="5" creationId="{A3D6880D-B892-F740-DA48-C09D22AF6372}"/>
          </ac:picMkLst>
        </pc:picChg>
        <pc:picChg chg="add mod">
          <ac:chgData name="Youstina Hany" userId="961cff0bfcf2a5f5" providerId="LiveId" clId="{0F6A438F-2607-4392-9B5E-556F2E1B95A2}" dt="2025-04-24T07:59:51.421" v="580"/>
          <ac:picMkLst>
            <pc:docMk/>
            <pc:sldMk cId="647418635" sldId="507"/>
            <ac:picMk id="6" creationId="{67A0BE9E-C81F-E29C-E74F-90C46F2ADCBB}"/>
          </ac:picMkLst>
        </pc:picChg>
      </pc:sldChg>
      <pc:sldChg chg="del">
        <pc:chgData name="Youstina Hany" userId="961cff0bfcf2a5f5" providerId="LiveId" clId="{0F6A438F-2607-4392-9B5E-556F2E1B95A2}" dt="2025-04-23T20:52:25.501" v="77" actId="47"/>
        <pc:sldMkLst>
          <pc:docMk/>
          <pc:sldMk cId="163726000" sldId="508"/>
        </pc:sldMkLst>
      </pc:sldChg>
      <pc:sldChg chg="del">
        <pc:chgData name="Youstina Hany" userId="961cff0bfcf2a5f5" providerId="LiveId" clId="{0F6A438F-2607-4392-9B5E-556F2E1B95A2}" dt="2025-04-23T20:53:42.633" v="78" actId="47"/>
        <pc:sldMkLst>
          <pc:docMk/>
          <pc:sldMk cId="937002508" sldId="509"/>
        </pc:sldMkLst>
      </pc:sldChg>
      <pc:sldChg chg="del">
        <pc:chgData name="Youstina Hany" userId="961cff0bfcf2a5f5" providerId="LiveId" clId="{0F6A438F-2607-4392-9B5E-556F2E1B95A2}" dt="2025-04-23T20:53:42.633" v="78" actId="47"/>
        <pc:sldMkLst>
          <pc:docMk/>
          <pc:sldMk cId="1121798818" sldId="510"/>
        </pc:sldMkLst>
      </pc:sldChg>
      <pc:sldChg chg="del">
        <pc:chgData name="Youstina Hany" userId="961cff0bfcf2a5f5" providerId="LiveId" clId="{0F6A438F-2607-4392-9B5E-556F2E1B95A2}" dt="2025-04-23T20:53:52.903" v="80" actId="47"/>
        <pc:sldMkLst>
          <pc:docMk/>
          <pc:sldMk cId="275042679" sldId="511"/>
        </pc:sldMkLst>
      </pc:sldChg>
      <pc:sldChg chg="del">
        <pc:chgData name="Youstina Hany" userId="961cff0bfcf2a5f5" providerId="LiveId" clId="{0F6A438F-2607-4392-9B5E-556F2E1B95A2}" dt="2025-04-23T20:53:46.387" v="79" actId="47"/>
        <pc:sldMkLst>
          <pc:docMk/>
          <pc:sldMk cId="2352616064" sldId="512"/>
        </pc:sldMkLst>
      </pc:sldChg>
      <pc:sldChg chg="del">
        <pc:chgData name="Youstina Hany" userId="961cff0bfcf2a5f5" providerId="LiveId" clId="{0F6A438F-2607-4392-9B5E-556F2E1B95A2}" dt="2025-04-23T20:53:46.387" v="79" actId="47"/>
        <pc:sldMkLst>
          <pc:docMk/>
          <pc:sldMk cId="2678501477" sldId="513"/>
        </pc:sldMkLst>
      </pc:sldChg>
      <pc:sldChg chg="del">
        <pc:chgData name="Youstina Hany" userId="961cff0bfcf2a5f5" providerId="LiveId" clId="{0F6A438F-2607-4392-9B5E-556F2E1B95A2}" dt="2025-04-23T20:53:54.808" v="81" actId="47"/>
        <pc:sldMkLst>
          <pc:docMk/>
          <pc:sldMk cId="3989242675" sldId="514"/>
        </pc:sldMkLst>
      </pc:sldChg>
      <pc:sldChg chg="del">
        <pc:chgData name="Youstina Hany" userId="961cff0bfcf2a5f5" providerId="LiveId" clId="{0F6A438F-2607-4392-9B5E-556F2E1B95A2}" dt="2025-04-23T20:53:52.903" v="80" actId="47"/>
        <pc:sldMkLst>
          <pc:docMk/>
          <pc:sldMk cId="603117917" sldId="515"/>
        </pc:sldMkLst>
      </pc:sldChg>
      <pc:sldChg chg="addSp modSp mod">
        <pc:chgData name="Youstina Hany" userId="961cff0bfcf2a5f5" providerId="LiveId" clId="{0F6A438F-2607-4392-9B5E-556F2E1B95A2}" dt="2025-04-24T07:59:16.139" v="566" actId="1076"/>
        <pc:sldMkLst>
          <pc:docMk/>
          <pc:sldMk cId="0" sldId="516"/>
        </pc:sldMkLst>
        <pc:picChg chg="add mod">
          <ac:chgData name="Youstina Hany" userId="961cff0bfcf2a5f5" providerId="LiveId" clId="{0F6A438F-2607-4392-9B5E-556F2E1B95A2}" dt="2025-04-24T07:59:16.139" v="566" actId="1076"/>
          <ac:picMkLst>
            <pc:docMk/>
            <pc:sldMk cId="0" sldId="516"/>
            <ac:picMk id="10" creationId="{E2C91FBE-77B8-3D56-1867-6371D99751C8}"/>
          </ac:picMkLst>
        </pc:picChg>
      </pc:sldChg>
      <pc:sldChg chg="addSp modSp">
        <pc:chgData name="Youstina Hany" userId="961cff0bfcf2a5f5" providerId="LiveId" clId="{0F6A438F-2607-4392-9B5E-556F2E1B95A2}" dt="2025-04-24T07:59:19.757" v="567"/>
        <pc:sldMkLst>
          <pc:docMk/>
          <pc:sldMk cId="0" sldId="517"/>
        </pc:sldMkLst>
        <pc:picChg chg="add mod">
          <ac:chgData name="Youstina Hany" userId="961cff0bfcf2a5f5" providerId="LiveId" clId="{0F6A438F-2607-4392-9B5E-556F2E1B95A2}" dt="2025-04-24T07:59:19.757" v="567"/>
          <ac:picMkLst>
            <pc:docMk/>
            <pc:sldMk cId="0" sldId="517"/>
            <ac:picMk id="23" creationId="{0A621279-1F25-5FE8-1F9C-45AF25AD2ACB}"/>
          </ac:picMkLst>
        </pc:picChg>
      </pc:sldChg>
      <pc:sldChg chg="addSp modSp">
        <pc:chgData name="Youstina Hany" userId="961cff0bfcf2a5f5" providerId="LiveId" clId="{0F6A438F-2607-4392-9B5E-556F2E1B95A2}" dt="2025-04-24T07:59:31.668" v="571"/>
        <pc:sldMkLst>
          <pc:docMk/>
          <pc:sldMk cId="0" sldId="518"/>
        </pc:sldMkLst>
        <pc:picChg chg="add mod">
          <ac:chgData name="Youstina Hany" userId="961cff0bfcf2a5f5" providerId="LiveId" clId="{0F6A438F-2607-4392-9B5E-556F2E1B95A2}" dt="2025-04-24T07:59:31.668" v="571"/>
          <ac:picMkLst>
            <pc:docMk/>
            <pc:sldMk cId="0" sldId="518"/>
            <ac:picMk id="11" creationId="{CD45D83B-AB21-E5D4-F4A0-41504F8F35FD}"/>
          </ac:picMkLst>
        </pc:picChg>
      </pc:sldChg>
      <pc:sldChg chg="addSp modSp">
        <pc:chgData name="Youstina Hany" userId="961cff0bfcf2a5f5" providerId="LiveId" clId="{0F6A438F-2607-4392-9B5E-556F2E1B95A2}" dt="2025-04-24T07:59:37.955" v="574"/>
        <pc:sldMkLst>
          <pc:docMk/>
          <pc:sldMk cId="0" sldId="519"/>
        </pc:sldMkLst>
        <pc:picChg chg="add mod">
          <ac:chgData name="Youstina Hany" userId="961cff0bfcf2a5f5" providerId="LiveId" clId="{0F6A438F-2607-4392-9B5E-556F2E1B95A2}" dt="2025-04-24T07:59:37.955" v="574"/>
          <ac:picMkLst>
            <pc:docMk/>
            <pc:sldMk cId="0" sldId="519"/>
            <ac:picMk id="14" creationId="{FAC6302C-B4A8-97F6-E822-5EF36C74B793}"/>
          </ac:picMkLst>
        </pc:picChg>
      </pc:sldChg>
      <pc:sldChg chg="addSp delSp modSp add mod delAnim modAnim">
        <pc:chgData name="Youstina Hany" userId="961cff0bfcf2a5f5" providerId="LiveId" clId="{0F6A438F-2607-4392-9B5E-556F2E1B95A2}" dt="2025-04-24T09:29:59.770" v="973" actId="1035"/>
        <pc:sldMkLst>
          <pc:docMk/>
          <pc:sldMk cId="2363541989" sldId="520"/>
        </pc:sldMkLst>
        <pc:picChg chg="del">
          <ac:chgData name="Youstina Hany" userId="961cff0bfcf2a5f5" providerId="LiveId" clId="{0F6A438F-2607-4392-9B5E-556F2E1B95A2}" dt="2025-04-24T07:21:33.396" v="208" actId="478"/>
          <ac:picMkLst>
            <pc:docMk/>
            <pc:sldMk cId="2363541989" sldId="520"/>
            <ac:picMk id="5" creationId="{474AED99-F3FD-4522-A33D-469A558947F9}"/>
          </ac:picMkLst>
        </pc:picChg>
        <pc:picChg chg="mod">
          <ac:chgData name="Youstina Hany" userId="961cff0bfcf2a5f5" providerId="LiveId" clId="{0F6A438F-2607-4392-9B5E-556F2E1B95A2}" dt="2025-04-24T09:29:50.890" v="963" actId="1076"/>
          <ac:picMkLst>
            <pc:docMk/>
            <pc:sldMk cId="2363541989" sldId="520"/>
            <ac:picMk id="7" creationId="{8EE9484F-8F3E-4AB4-98D2-308CE34B141F}"/>
          </ac:picMkLst>
        </pc:picChg>
        <pc:picChg chg="add del mod">
          <ac:chgData name="Youstina Hany" userId="961cff0bfcf2a5f5" providerId="LiveId" clId="{0F6A438F-2607-4392-9B5E-556F2E1B95A2}" dt="2025-04-24T07:17:22.903" v="193" actId="478"/>
          <ac:picMkLst>
            <pc:docMk/>
            <pc:sldMk cId="2363541989" sldId="520"/>
            <ac:picMk id="8" creationId="{D71C7FB4-9211-DAB9-CFD7-B7E069F2C385}"/>
          </ac:picMkLst>
        </pc:picChg>
        <pc:picChg chg="mod">
          <ac:chgData name="Youstina Hany" userId="961cff0bfcf2a5f5" providerId="LiveId" clId="{0F6A438F-2607-4392-9B5E-556F2E1B95A2}" dt="2025-04-24T09:29:59.770" v="973" actId="1035"/>
          <ac:picMkLst>
            <pc:docMk/>
            <pc:sldMk cId="2363541989" sldId="520"/>
            <ac:picMk id="9" creationId="{F0065A31-B78A-495F-855F-4C7FE87BD2B5}"/>
          </ac:picMkLst>
        </pc:picChg>
        <pc:picChg chg="add mod ord">
          <ac:chgData name="Youstina Hany" userId="961cff0bfcf2a5f5" providerId="LiveId" clId="{0F6A438F-2607-4392-9B5E-556F2E1B95A2}" dt="2025-04-24T07:21:57.796" v="217" actId="171"/>
          <ac:picMkLst>
            <pc:docMk/>
            <pc:sldMk cId="2363541989" sldId="520"/>
            <ac:picMk id="11" creationId="{ADABC82C-4134-1E38-A9FD-85F98AB071B1}"/>
          </ac:picMkLst>
        </pc:picChg>
        <pc:picChg chg="add del mod">
          <ac:chgData name="Youstina Hany" userId="961cff0bfcf2a5f5" providerId="LiveId" clId="{0F6A438F-2607-4392-9B5E-556F2E1B95A2}" dt="2025-04-24T07:21:17.346" v="204" actId="478"/>
          <ac:picMkLst>
            <pc:docMk/>
            <pc:sldMk cId="2363541989" sldId="520"/>
            <ac:picMk id="13" creationId="{13E7F564-0D51-8F06-5193-56FF61C3E6F8}"/>
          </ac:picMkLst>
        </pc:picChg>
        <pc:picChg chg="add del mod">
          <ac:chgData name="Youstina Hany" userId="961cff0bfcf2a5f5" providerId="LiveId" clId="{0F6A438F-2607-4392-9B5E-556F2E1B95A2}" dt="2025-04-24T07:21:13.027" v="203" actId="478"/>
          <ac:picMkLst>
            <pc:docMk/>
            <pc:sldMk cId="2363541989" sldId="520"/>
            <ac:picMk id="15" creationId="{49E5CB22-E3CF-F7AA-0C97-2CE9C9DC561A}"/>
          </ac:picMkLst>
        </pc:picChg>
        <pc:picChg chg="add mod">
          <ac:chgData name="Youstina Hany" userId="961cff0bfcf2a5f5" providerId="LiveId" clId="{0F6A438F-2607-4392-9B5E-556F2E1B95A2}" dt="2025-04-24T07:58:28.858" v="560"/>
          <ac:picMkLst>
            <pc:docMk/>
            <pc:sldMk cId="2363541989" sldId="520"/>
            <ac:picMk id="16" creationId="{FE2498B0-4B17-8549-36CB-F959A3E2859A}"/>
          </ac:picMkLst>
        </pc:picChg>
      </pc:sldChg>
      <pc:sldChg chg="add modAnim">
        <pc:chgData name="Youstina Hany" userId="961cff0bfcf2a5f5" providerId="LiveId" clId="{0F6A438F-2607-4392-9B5E-556F2E1B95A2}" dt="2025-04-24T07:56:53.026" v="551"/>
        <pc:sldMkLst>
          <pc:docMk/>
          <pc:sldMk cId="2443239450" sldId="521"/>
        </pc:sldMkLst>
      </pc:sldChg>
      <pc:sldChg chg="add del modAnim">
        <pc:chgData name="Youstina Hany" userId="961cff0bfcf2a5f5" providerId="LiveId" clId="{0F6A438F-2607-4392-9B5E-556F2E1B95A2}" dt="2025-04-23T21:35:31.254" v="88" actId="2696"/>
        <pc:sldMkLst>
          <pc:docMk/>
          <pc:sldMk cId="2656732827" sldId="521"/>
        </pc:sldMkLst>
      </pc:sldChg>
      <pc:sldChg chg="add del">
        <pc:chgData name="Youstina Hany" userId="961cff0bfcf2a5f5" providerId="LiveId" clId="{0F6A438F-2607-4392-9B5E-556F2E1B95A2}" dt="2025-04-23T21:41:25.387" v="98"/>
        <pc:sldMkLst>
          <pc:docMk/>
          <pc:sldMk cId="278607338" sldId="522"/>
        </pc:sldMkLst>
      </pc:sldChg>
      <pc:sldChg chg="delSp new del mod">
        <pc:chgData name="Youstina Hany" userId="961cff0bfcf2a5f5" providerId="LiveId" clId="{0F6A438F-2607-4392-9B5E-556F2E1B95A2}" dt="2025-04-24T07:42:46.347" v="366" actId="47"/>
        <pc:sldMkLst>
          <pc:docMk/>
          <pc:sldMk cId="448817280" sldId="522"/>
        </pc:sldMkLst>
        <pc:spChg chg="del">
          <ac:chgData name="Youstina Hany" userId="961cff0bfcf2a5f5" providerId="LiveId" clId="{0F6A438F-2607-4392-9B5E-556F2E1B95A2}" dt="2025-04-23T21:46:48.131" v="107" actId="478"/>
          <ac:spMkLst>
            <pc:docMk/>
            <pc:sldMk cId="448817280" sldId="522"/>
            <ac:spMk id="3" creationId="{9B7CCE9B-3022-67A0-8A83-81ED91076E86}"/>
          </ac:spMkLst>
        </pc:spChg>
        <pc:spChg chg="del">
          <ac:chgData name="Youstina Hany" userId="961cff0bfcf2a5f5" providerId="LiveId" clId="{0F6A438F-2607-4392-9B5E-556F2E1B95A2}" dt="2025-04-23T21:46:48.131" v="107" actId="478"/>
          <ac:spMkLst>
            <pc:docMk/>
            <pc:sldMk cId="448817280" sldId="522"/>
            <ac:spMk id="4" creationId="{32FFF97D-E807-6E4C-0FBC-4F3A91841302}"/>
          </ac:spMkLst>
        </pc:spChg>
        <pc:spChg chg="del">
          <ac:chgData name="Youstina Hany" userId="961cff0bfcf2a5f5" providerId="LiveId" clId="{0F6A438F-2607-4392-9B5E-556F2E1B95A2}" dt="2025-04-23T21:46:48.131" v="107" actId="478"/>
          <ac:spMkLst>
            <pc:docMk/>
            <pc:sldMk cId="448817280" sldId="522"/>
            <ac:spMk id="5" creationId="{11FED171-C480-CC7B-7331-8F157429E3B7}"/>
          </ac:spMkLst>
        </pc:spChg>
        <pc:spChg chg="del">
          <ac:chgData name="Youstina Hany" userId="961cff0bfcf2a5f5" providerId="LiveId" clId="{0F6A438F-2607-4392-9B5E-556F2E1B95A2}" dt="2025-04-23T21:46:48.131" v="107" actId="478"/>
          <ac:spMkLst>
            <pc:docMk/>
            <pc:sldMk cId="448817280" sldId="522"/>
            <ac:spMk id="6" creationId="{58055F23-7ADE-1346-5314-9B9C3F4AFB5C}"/>
          </ac:spMkLst>
        </pc:spChg>
        <pc:spChg chg="del">
          <ac:chgData name="Youstina Hany" userId="961cff0bfcf2a5f5" providerId="LiveId" clId="{0F6A438F-2607-4392-9B5E-556F2E1B95A2}" dt="2025-04-23T21:46:48.131" v="107" actId="478"/>
          <ac:spMkLst>
            <pc:docMk/>
            <pc:sldMk cId="448817280" sldId="522"/>
            <ac:spMk id="7" creationId="{4ED1AA1B-36EA-5DED-45A7-3093979A5CFA}"/>
          </ac:spMkLst>
        </pc:spChg>
        <pc:spChg chg="del">
          <ac:chgData name="Youstina Hany" userId="961cff0bfcf2a5f5" providerId="LiveId" clId="{0F6A438F-2607-4392-9B5E-556F2E1B95A2}" dt="2025-04-23T21:46:48.131" v="107" actId="478"/>
          <ac:spMkLst>
            <pc:docMk/>
            <pc:sldMk cId="448817280" sldId="522"/>
            <ac:spMk id="8" creationId="{2574A477-E0A5-A88D-4608-79B4822CC3B5}"/>
          </ac:spMkLst>
        </pc:spChg>
        <pc:spChg chg="del">
          <ac:chgData name="Youstina Hany" userId="961cff0bfcf2a5f5" providerId="LiveId" clId="{0F6A438F-2607-4392-9B5E-556F2E1B95A2}" dt="2025-04-23T21:46:48.131" v="107" actId="478"/>
          <ac:spMkLst>
            <pc:docMk/>
            <pc:sldMk cId="448817280" sldId="522"/>
            <ac:spMk id="9" creationId="{37B630CE-AA01-8FD2-2D87-36928C2CF146}"/>
          </ac:spMkLst>
        </pc:spChg>
        <pc:spChg chg="del">
          <ac:chgData name="Youstina Hany" userId="961cff0bfcf2a5f5" providerId="LiveId" clId="{0F6A438F-2607-4392-9B5E-556F2E1B95A2}" dt="2025-04-23T21:46:48.131" v="107" actId="478"/>
          <ac:spMkLst>
            <pc:docMk/>
            <pc:sldMk cId="448817280" sldId="522"/>
            <ac:spMk id="10" creationId="{1F36031B-4CA6-4AF4-CABB-9EE3B72D974A}"/>
          </ac:spMkLst>
        </pc:spChg>
      </pc:sldChg>
      <pc:sldChg chg="addSp delSp modSp add del mod ord chgLayout">
        <pc:chgData name="Youstina Hany" userId="961cff0bfcf2a5f5" providerId="LiveId" clId="{0F6A438F-2607-4392-9B5E-556F2E1B95A2}" dt="2025-04-24T07:42:44.879" v="365" actId="47"/>
        <pc:sldMkLst>
          <pc:docMk/>
          <pc:sldMk cId="276877252" sldId="523"/>
        </pc:sldMkLst>
        <pc:spChg chg="add del mod ord">
          <ac:chgData name="Youstina Hany" userId="961cff0bfcf2a5f5" providerId="LiveId" clId="{0F6A438F-2607-4392-9B5E-556F2E1B95A2}" dt="2025-04-24T07:27:44.753" v="253" actId="700"/>
          <ac:spMkLst>
            <pc:docMk/>
            <pc:sldMk cId="276877252" sldId="523"/>
            <ac:spMk id="5" creationId="{5F535596-B04D-3BC6-C8ED-9761328D46A9}"/>
          </ac:spMkLst>
        </pc:spChg>
        <pc:spChg chg="add del mod ord">
          <ac:chgData name="Youstina Hany" userId="961cff0bfcf2a5f5" providerId="LiveId" clId="{0F6A438F-2607-4392-9B5E-556F2E1B95A2}" dt="2025-04-24T07:27:44.753" v="253" actId="700"/>
          <ac:spMkLst>
            <pc:docMk/>
            <pc:sldMk cId="276877252" sldId="523"/>
            <ac:spMk id="6" creationId="{573EDEEE-FE3D-FA96-B051-E90B7404FEA6}"/>
          </ac:spMkLst>
        </pc:spChg>
        <pc:spChg chg="mod">
          <ac:chgData name="Youstina Hany" userId="961cff0bfcf2a5f5" providerId="LiveId" clId="{0F6A438F-2607-4392-9B5E-556F2E1B95A2}" dt="2025-04-24T07:35:58.654" v="301" actId="1076"/>
          <ac:spMkLst>
            <pc:docMk/>
            <pc:sldMk cId="276877252" sldId="523"/>
            <ac:spMk id="7" creationId="{B9CA6330-D227-2476-B961-EF9980C733EB}"/>
          </ac:spMkLst>
        </pc:spChg>
        <pc:spChg chg="add del mod ord">
          <ac:chgData name="Youstina Hany" userId="961cff0bfcf2a5f5" providerId="LiveId" clId="{0F6A438F-2607-4392-9B5E-556F2E1B95A2}" dt="2025-04-24T07:27:44.753" v="253" actId="700"/>
          <ac:spMkLst>
            <pc:docMk/>
            <pc:sldMk cId="276877252" sldId="523"/>
            <ac:spMk id="8" creationId="{A29E6A6A-44E7-D54D-0CA2-17A478CFAD77}"/>
          </ac:spMkLst>
        </pc:spChg>
        <pc:spChg chg="del">
          <ac:chgData name="Youstina Hany" userId="961cff0bfcf2a5f5" providerId="LiveId" clId="{0F6A438F-2607-4392-9B5E-556F2E1B95A2}" dt="2025-04-23T22:26:46.121" v="180" actId="478"/>
          <ac:spMkLst>
            <pc:docMk/>
            <pc:sldMk cId="276877252" sldId="523"/>
            <ac:spMk id="9" creationId="{B28A09E5-5DAC-83AC-9B3B-691743141522}"/>
          </ac:spMkLst>
        </pc:spChg>
        <pc:spChg chg="add del mod ord">
          <ac:chgData name="Youstina Hany" userId="961cff0bfcf2a5f5" providerId="LiveId" clId="{0F6A438F-2607-4392-9B5E-556F2E1B95A2}" dt="2025-04-24T07:27:44.753" v="253" actId="700"/>
          <ac:spMkLst>
            <pc:docMk/>
            <pc:sldMk cId="276877252" sldId="523"/>
            <ac:spMk id="10" creationId="{C52ACD75-F798-3499-4D74-0855CCED0CE0}"/>
          </ac:spMkLst>
        </pc:spChg>
        <pc:spChg chg="del">
          <ac:chgData name="Youstina Hany" userId="961cff0bfcf2a5f5" providerId="LiveId" clId="{0F6A438F-2607-4392-9B5E-556F2E1B95A2}" dt="2025-04-23T22:26:46.121" v="180" actId="478"/>
          <ac:spMkLst>
            <pc:docMk/>
            <pc:sldMk cId="276877252" sldId="523"/>
            <ac:spMk id="11" creationId="{78F10B00-564C-130D-CC1B-2E288ACB3F76}"/>
          </ac:spMkLst>
        </pc:spChg>
        <pc:spChg chg="add del mod ord">
          <ac:chgData name="Youstina Hany" userId="961cff0bfcf2a5f5" providerId="LiveId" clId="{0F6A438F-2607-4392-9B5E-556F2E1B95A2}" dt="2025-04-24T07:27:44.753" v="253" actId="700"/>
          <ac:spMkLst>
            <pc:docMk/>
            <pc:sldMk cId="276877252" sldId="523"/>
            <ac:spMk id="12" creationId="{9C361E24-0243-7D73-78A6-163537DEF4E5}"/>
          </ac:spMkLst>
        </pc:spChg>
        <pc:spChg chg="del">
          <ac:chgData name="Youstina Hany" userId="961cff0bfcf2a5f5" providerId="LiveId" clId="{0F6A438F-2607-4392-9B5E-556F2E1B95A2}" dt="2025-04-23T22:26:46.121" v="180" actId="478"/>
          <ac:spMkLst>
            <pc:docMk/>
            <pc:sldMk cId="276877252" sldId="523"/>
            <ac:spMk id="13" creationId="{361321A2-BF93-79C2-4617-C267CFDE658C}"/>
          </ac:spMkLst>
        </pc:spChg>
        <pc:spChg chg="add mod">
          <ac:chgData name="Youstina Hany" userId="961cff0bfcf2a5f5" providerId="LiveId" clId="{0F6A438F-2607-4392-9B5E-556F2E1B95A2}" dt="2025-04-24T07:29:22.502" v="283" actId="207"/>
          <ac:spMkLst>
            <pc:docMk/>
            <pc:sldMk cId="276877252" sldId="523"/>
            <ac:spMk id="14" creationId="{9A45431F-E724-2BF6-B27E-EAABB742164A}"/>
          </ac:spMkLst>
        </pc:spChg>
        <pc:spChg chg="del">
          <ac:chgData name="Youstina Hany" userId="961cff0bfcf2a5f5" providerId="LiveId" clId="{0F6A438F-2607-4392-9B5E-556F2E1B95A2}" dt="2025-04-23T22:26:46.121" v="180" actId="478"/>
          <ac:spMkLst>
            <pc:docMk/>
            <pc:sldMk cId="276877252" sldId="523"/>
            <ac:spMk id="15" creationId="{96F4D5FD-59BA-9D9C-5960-326D111415F9}"/>
          </ac:spMkLst>
        </pc:spChg>
        <pc:spChg chg="mod ord">
          <ac:chgData name="Youstina Hany" userId="961cff0bfcf2a5f5" providerId="LiveId" clId="{0F6A438F-2607-4392-9B5E-556F2E1B95A2}" dt="2025-04-24T07:27:44.753" v="253" actId="700"/>
          <ac:spMkLst>
            <pc:docMk/>
            <pc:sldMk cId="276877252" sldId="523"/>
            <ac:spMk id="796" creationId="{89C724B2-9A4B-6FBD-317E-6DBADFA6EA26}"/>
          </ac:spMkLst>
        </pc:spChg>
        <pc:spChg chg="mod ord">
          <ac:chgData name="Youstina Hany" userId="961cff0bfcf2a5f5" providerId="LiveId" clId="{0F6A438F-2607-4392-9B5E-556F2E1B95A2}" dt="2025-04-24T07:27:44.753" v="253" actId="700"/>
          <ac:spMkLst>
            <pc:docMk/>
            <pc:sldMk cId="276877252" sldId="523"/>
            <ac:spMk id="800" creationId="{0788D38C-7EAE-3DBC-89F8-CE75EDDAE28A}"/>
          </ac:spMkLst>
        </pc:spChg>
        <pc:spChg chg="mod ord">
          <ac:chgData name="Youstina Hany" userId="961cff0bfcf2a5f5" providerId="LiveId" clId="{0F6A438F-2607-4392-9B5E-556F2E1B95A2}" dt="2025-04-24T07:35:56.368" v="299" actId="1076"/>
          <ac:spMkLst>
            <pc:docMk/>
            <pc:sldMk cId="276877252" sldId="523"/>
            <ac:spMk id="805" creationId="{EAC5901F-D664-E36E-9FC7-019A27D6B48F}"/>
          </ac:spMkLst>
        </pc:spChg>
        <pc:spChg chg="mod ord">
          <ac:chgData name="Youstina Hany" userId="961cff0bfcf2a5f5" providerId="LiveId" clId="{0F6A438F-2607-4392-9B5E-556F2E1B95A2}" dt="2025-04-24T07:27:44.753" v="253" actId="700"/>
          <ac:spMkLst>
            <pc:docMk/>
            <pc:sldMk cId="276877252" sldId="523"/>
            <ac:spMk id="806" creationId="{09C48ECD-0B19-4698-8C35-7CA79B617E9D}"/>
          </ac:spMkLst>
        </pc:spChg>
        <pc:spChg chg="mod ord">
          <ac:chgData name="Youstina Hany" userId="961cff0bfcf2a5f5" providerId="LiveId" clId="{0F6A438F-2607-4392-9B5E-556F2E1B95A2}" dt="2025-04-24T07:27:44.753" v="253" actId="700"/>
          <ac:spMkLst>
            <pc:docMk/>
            <pc:sldMk cId="276877252" sldId="523"/>
            <ac:spMk id="807" creationId="{F7359BDE-A51C-CE8A-3A25-FD66988FB6A5}"/>
          </ac:spMkLst>
        </pc:spChg>
        <pc:picChg chg="del mod">
          <ac:chgData name="Youstina Hany" userId="961cff0bfcf2a5f5" providerId="LiveId" clId="{0F6A438F-2607-4392-9B5E-556F2E1B95A2}" dt="2025-04-23T22:26:31.750" v="179" actId="478"/>
          <ac:picMkLst>
            <pc:docMk/>
            <pc:sldMk cId="276877252" sldId="523"/>
            <ac:picMk id="18" creationId="{E9DFBB6E-26F8-8E6B-79BA-44459A5B8799}"/>
          </ac:picMkLst>
        </pc:picChg>
      </pc:sldChg>
      <pc:sldChg chg="add del">
        <pc:chgData name="Youstina Hany" userId="961cff0bfcf2a5f5" providerId="LiveId" clId="{0F6A438F-2607-4392-9B5E-556F2E1B95A2}" dt="2025-04-23T21:41:24.384" v="96"/>
        <pc:sldMkLst>
          <pc:docMk/>
          <pc:sldMk cId="1924336358" sldId="523"/>
        </pc:sldMkLst>
      </pc:sldChg>
      <pc:sldChg chg="add del">
        <pc:chgData name="Youstina Hany" userId="961cff0bfcf2a5f5" providerId="LiveId" clId="{0F6A438F-2607-4392-9B5E-556F2E1B95A2}" dt="2025-04-23T22:25:59.429" v="172"/>
        <pc:sldMkLst>
          <pc:docMk/>
          <pc:sldMk cId="2739546218" sldId="523"/>
        </pc:sldMkLst>
      </pc:sldChg>
      <pc:sldChg chg="add del">
        <pc:chgData name="Youstina Hany" userId="961cff0bfcf2a5f5" providerId="LiveId" clId="{0F6A438F-2607-4392-9B5E-556F2E1B95A2}" dt="2025-04-23T22:25:58.985" v="171"/>
        <pc:sldMkLst>
          <pc:docMk/>
          <pc:sldMk cId="480290850" sldId="524"/>
        </pc:sldMkLst>
      </pc:sldChg>
      <pc:sldChg chg="add mod modShow">
        <pc:chgData name="Youstina Hany" userId="961cff0bfcf2a5f5" providerId="LiveId" clId="{0F6A438F-2607-4392-9B5E-556F2E1B95A2}" dt="2025-04-24T07:21:07.402" v="202" actId="729"/>
        <pc:sldMkLst>
          <pc:docMk/>
          <pc:sldMk cId="3308718281" sldId="524"/>
        </pc:sldMkLst>
      </pc:sldChg>
      <pc:sldChg chg="addSp delSp modSp new mod ord delAnim modAnim">
        <pc:chgData name="Youstina Hany" userId="961cff0bfcf2a5f5" providerId="LiveId" clId="{0F6A438F-2607-4392-9B5E-556F2E1B95A2}" dt="2025-04-24T07:52:03.193" v="542"/>
        <pc:sldMkLst>
          <pc:docMk/>
          <pc:sldMk cId="316132049" sldId="525"/>
        </pc:sldMkLst>
        <pc:spChg chg="del">
          <ac:chgData name="Youstina Hany" userId="961cff0bfcf2a5f5" providerId="LiveId" clId="{0F6A438F-2607-4392-9B5E-556F2E1B95A2}" dt="2025-04-24T07:36:32.592" v="309" actId="478"/>
          <ac:spMkLst>
            <pc:docMk/>
            <pc:sldMk cId="316132049" sldId="525"/>
            <ac:spMk id="2" creationId="{44232BF6-5607-98C6-D05A-DBCD710EA6D4}"/>
          </ac:spMkLst>
        </pc:spChg>
        <pc:spChg chg="add mod">
          <ac:chgData name="Youstina Hany" userId="961cff0bfcf2a5f5" providerId="LiveId" clId="{0F6A438F-2607-4392-9B5E-556F2E1B95A2}" dt="2025-04-24T07:36:49.267" v="310" actId="1076"/>
          <ac:spMkLst>
            <pc:docMk/>
            <pc:sldMk cId="316132049" sldId="525"/>
            <ac:spMk id="3" creationId="{A54A9178-C854-21D8-4DCD-6C7CEB53B580}"/>
          </ac:spMkLst>
        </pc:spChg>
        <pc:spChg chg="add del mod">
          <ac:chgData name="Youstina Hany" userId="961cff0bfcf2a5f5" providerId="LiveId" clId="{0F6A438F-2607-4392-9B5E-556F2E1B95A2}" dt="2025-04-24T07:41:37.267" v="342" actId="478"/>
          <ac:spMkLst>
            <pc:docMk/>
            <pc:sldMk cId="316132049" sldId="525"/>
            <ac:spMk id="4" creationId="{A3AB7048-E5B3-B167-CADC-8B726DB89784}"/>
          </ac:spMkLst>
        </pc:spChg>
        <pc:spChg chg="add mod">
          <ac:chgData name="Youstina Hany" userId="961cff0bfcf2a5f5" providerId="LiveId" clId="{0F6A438F-2607-4392-9B5E-556F2E1B95A2}" dt="2025-04-24T07:41:41.571" v="343" actId="1076"/>
          <ac:spMkLst>
            <pc:docMk/>
            <pc:sldMk cId="316132049" sldId="525"/>
            <ac:spMk id="5" creationId="{DEF99F85-8998-0BE1-8280-B2C378D5AE8B}"/>
          </ac:spMkLst>
        </pc:spChg>
        <pc:picChg chg="add mod">
          <ac:chgData name="Youstina Hany" userId="961cff0bfcf2a5f5" providerId="LiveId" clId="{0F6A438F-2607-4392-9B5E-556F2E1B95A2}" dt="2025-04-24T07:37:02.066" v="313" actId="1076"/>
          <ac:picMkLst>
            <pc:docMk/>
            <pc:sldMk cId="316132049" sldId="525"/>
            <ac:picMk id="6" creationId="{FA8A5A2D-89F8-9CD2-7B2A-841854F292C8}"/>
          </ac:picMkLst>
        </pc:picChg>
        <pc:picChg chg="add mod">
          <ac:chgData name="Youstina Hany" userId="961cff0bfcf2a5f5" providerId="LiveId" clId="{0F6A438F-2607-4392-9B5E-556F2E1B95A2}" dt="2025-04-24T07:52:03.193" v="542"/>
          <ac:picMkLst>
            <pc:docMk/>
            <pc:sldMk cId="316132049" sldId="525"/>
            <ac:picMk id="7" creationId="{B31E3C7E-77E7-0F0F-3201-C347FCEBD59C}"/>
          </ac:picMkLst>
        </pc:picChg>
      </pc:sldChg>
      <pc:sldChg chg="add del">
        <pc:chgData name="Youstina Hany" userId="961cff0bfcf2a5f5" providerId="LiveId" clId="{0F6A438F-2607-4392-9B5E-556F2E1B95A2}" dt="2025-04-23T22:25:52.548" v="170"/>
        <pc:sldMkLst>
          <pc:docMk/>
          <pc:sldMk cId="1557086502" sldId="525"/>
        </pc:sldMkLst>
      </pc:sldChg>
      <pc:sldChg chg="new del">
        <pc:chgData name="Youstina Hany" userId="961cff0bfcf2a5f5" providerId="LiveId" clId="{0F6A438F-2607-4392-9B5E-556F2E1B95A2}" dt="2025-04-24T07:29:45.285" v="288" actId="47"/>
        <pc:sldMkLst>
          <pc:docMk/>
          <pc:sldMk cId="2430791373" sldId="525"/>
        </pc:sldMkLst>
      </pc:sldChg>
      <pc:sldChg chg="modSp add del mod">
        <pc:chgData name="Youstina Hany" userId="961cff0bfcf2a5f5" providerId="LiveId" clId="{0F6A438F-2607-4392-9B5E-556F2E1B95A2}" dt="2025-04-24T07:29:41.465" v="286" actId="47"/>
        <pc:sldMkLst>
          <pc:docMk/>
          <pc:sldMk cId="2493674128" sldId="525"/>
        </pc:sldMkLst>
        <pc:spChg chg="mod">
          <ac:chgData name="Youstina Hany" userId="961cff0bfcf2a5f5" providerId="LiveId" clId="{0F6A438F-2607-4392-9B5E-556F2E1B95A2}" dt="2025-04-24T07:29:39.595" v="285" actId="1076"/>
          <ac:spMkLst>
            <pc:docMk/>
            <pc:sldMk cId="2493674128" sldId="525"/>
            <ac:spMk id="805" creationId="{3E2FAED2-45AC-0428-80D5-4A048988C060}"/>
          </ac:spMkLst>
        </pc:spChg>
      </pc:sldChg>
      <pc:sldChg chg="add del">
        <pc:chgData name="Youstina Hany" userId="961cff0bfcf2a5f5" providerId="LiveId" clId="{0F6A438F-2607-4392-9B5E-556F2E1B95A2}" dt="2025-04-23T22:25:52.295" v="169"/>
        <pc:sldMkLst>
          <pc:docMk/>
          <pc:sldMk cId="3206244748" sldId="526"/>
        </pc:sldMkLst>
      </pc:sldChg>
      <pc:sldChg chg="addSp delSp modSp add mod delAnim modAnim">
        <pc:chgData name="Youstina Hany" userId="961cff0bfcf2a5f5" providerId="LiveId" clId="{0F6A438F-2607-4392-9B5E-556F2E1B95A2}" dt="2025-04-24T07:55:37.715" v="548"/>
        <pc:sldMkLst>
          <pc:docMk/>
          <pc:sldMk cId="3900282494" sldId="526"/>
        </pc:sldMkLst>
        <pc:spChg chg="add mod">
          <ac:chgData name="Youstina Hany" userId="961cff0bfcf2a5f5" providerId="LiveId" clId="{0F6A438F-2607-4392-9B5E-556F2E1B95A2}" dt="2025-04-24T07:41:24.929" v="339" actId="1076"/>
          <ac:spMkLst>
            <pc:docMk/>
            <pc:sldMk cId="3900282494" sldId="526"/>
            <ac:spMk id="2" creationId="{16247504-B11E-66BE-F344-FE37ECE65A1F}"/>
          </ac:spMkLst>
        </pc:spChg>
        <pc:spChg chg="mod">
          <ac:chgData name="Youstina Hany" userId="961cff0bfcf2a5f5" providerId="LiveId" clId="{0F6A438F-2607-4392-9B5E-556F2E1B95A2}" dt="2025-04-24T07:41:55.886" v="344" actId="1076"/>
          <ac:spMkLst>
            <pc:docMk/>
            <pc:sldMk cId="3900282494" sldId="526"/>
            <ac:spMk id="3" creationId="{A0ED2F24-190A-ACEC-B766-A9ADA5D7DF54}"/>
          </ac:spMkLst>
        </pc:spChg>
        <pc:spChg chg="del">
          <ac:chgData name="Youstina Hany" userId="961cff0bfcf2a5f5" providerId="LiveId" clId="{0F6A438F-2607-4392-9B5E-556F2E1B95A2}" dt="2025-04-24T07:41:33.173" v="341" actId="478"/>
          <ac:spMkLst>
            <pc:docMk/>
            <pc:sldMk cId="3900282494" sldId="526"/>
            <ac:spMk id="4" creationId="{A0CD81D6-7B5C-E1E2-9F96-D668A2CF0F84}"/>
          </ac:spMkLst>
        </pc:spChg>
        <pc:spChg chg="mod">
          <ac:chgData name="Youstina Hany" userId="961cff0bfcf2a5f5" providerId="LiveId" clId="{0F6A438F-2607-4392-9B5E-556F2E1B95A2}" dt="2025-04-24T07:42:30.993" v="363" actId="1076"/>
          <ac:spMkLst>
            <pc:docMk/>
            <pc:sldMk cId="3900282494" sldId="526"/>
            <ac:spMk id="5" creationId="{2D0695C4-8796-B7F2-5827-143388C5A7B3}"/>
          </ac:spMkLst>
        </pc:spChg>
        <pc:spChg chg="add del mod">
          <ac:chgData name="Youstina Hany" userId="961cff0bfcf2a5f5" providerId="LiveId" clId="{0F6A438F-2607-4392-9B5E-556F2E1B95A2}" dt="2025-04-24T07:41:30.866" v="340" actId="478"/>
          <ac:spMkLst>
            <pc:docMk/>
            <pc:sldMk cId="3900282494" sldId="526"/>
            <ac:spMk id="7" creationId="{101AAFC0-F9EE-64AF-1A78-608A9CEA3095}"/>
          </ac:spMkLst>
        </pc:spChg>
        <pc:spChg chg="add mod">
          <ac:chgData name="Youstina Hany" userId="961cff0bfcf2a5f5" providerId="LiveId" clId="{0F6A438F-2607-4392-9B5E-556F2E1B95A2}" dt="2025-04-24T07:42:27.839" v="362" actId="1076"/>
          <ac:spMkLst>
            <pc:docMk/>
            <pc:sldMk cId="3900282494" sldId="526"/>
            <ac:spMk id="8" creationId="{E362149F-4E16-780B-BA34-C8A83EB5605A}"/>
          </ac:spMkLst>
        </pc:spChg>
        <pc:picChg chg="del">
          <ac:chgData name="Youstina Hany" userId="961cff0bfcf2a5f5" providerId="LiveId" clId="{0F6A438F-2607-4392-9B5E-556F2E1B95A2}" dt="2025-04-24T07:41:15.571" v="337" actId="478"/>
          <ac:picMkLst>
            <pc:docMk/>
            <pc:sldMk cId="3900282494" sldId="526"/>
            <ac:picMk id="6" creationId="{40223978-14BC-F354-22B2-C846D0AC4CCD}"/>
          </ac:picMkLst>
        </pc:picChg>
        <pc:picChg chg="add mod">
          <ac:chgData name="Youstina Hany" userId="961cff0bfcf2a5f5" providerId="LiveId" clId="{0F6A438F-2607-4392-9B5E-556F2E1B95A2}" dt="2025-04-24T07:55:37.715" v="548"/>
          <ac:picMkLst>
            <pc:docMk/>
            <pc:sldMk cId="3900282494" sldId="526"/>
            <ac:picMk id="9" creationId="{F709556B-777B-6B21-7DC2-CA5B08DCF51D}"/>
          </ac:picMkLst>
        </pc:picChg>
      </pc:sldChg>
      <pc:sldChg chg="add del">
        <pc:chgData name="Youstina Hany" userId="961cff0bfcf2a5f5" providerId="LiveId" clId="{0F6A438F-2607-4392-9B5E-556F2E1B95A2}" dt="2025-04-23T22:25:52" v="168"/>
        <pc:sldMkLst>
          <pc:docMk/>
          <pc:sldMk cId="1167826728" sldId="527"/>
        </pc:sldMkLst>
      </pc:sldChg>
      <pc:sldChg chg="addSp modSp new mod modAnim">
        <pc:chgData name="Youstina Hany" userId="961cff0bfcf2a5f5" providerId="LiveId" clId="{0F6A438F-2607-4392-9B5E-556F2E1B95A2}" dt="2025-04-24T09:28:10.892" v="946"/>
        <pc:sldMkLst>
          <pc:docMk/>
          <pc:sldMk cId="4188475717" sldId="527"/>
        </pc:sldMkLst>
        <pc:spChg chg="mod">
          <ac:chgData name="Youstina Hany" userId="961cff0bfcf2a5f5" providerId="LiveId" clId="{0F6A438F-2607-4392-9B5E-556F2E1B95A2}" dt="2025-04-24T09:08:35.809" v="710" actId="207"/>
          <ac:spMkLst>
            <pc:docMk/>
            <pc:sldMk cId="4188475717" sldId="527"/>
            <ac:spMk id="2" creationId="{855AB096-3E66-F546-F4BC-9B28856CF568}"/>
          </ac:spMkLst>
        </pc:spChg>
        <pc:spChg chg="add mod">
          <ac:chgData name="Youstina Hany" userId="961cff0bfcf2a5f5" providerId="LiveId" clId="{0F6A438F-2607-4392-9B5E-556F2E1B95A2}" dt="2025-04-24T09:08:40.406" v="711" actId="1076"/>
          <ac:spMkLst>
            <pc:docMk/>
            <pc:sldMk cId="4188475717" sldId="527"/>
            <ac:spMk id="3" creationId="{83BA79E5-A44D-C832-2CDE-96AD3FAACC9C}"/>
          </ac:spMkLst>
        </pc:spChg>
        <pc:picChg chg="add mod">
          <ac:chgData name="Youstina Hany" userId="961cff0bfcf2a5f5" providerId="LiveId" clId="{0F6A438F-2607-4392-9B5E-556F2E1B95A2}" dt="2025-04-24T09:28:10.892" v="946"/>
          <ac:picMkLst>
            <pc:docMk/>
            <pc:sldMk cId="4188475717" sldId="527"/>
            <ac:picMk id="4" creationId="{24B6F335-BCFC-DF5B-86CA-D50C98D974D9}"/>
          </ac:picMkLst>
        </pc:picChg>
      </pc:sldChg>
      <pc:sldChg chg="addSp modSp new mod modAnim">
        <pc:chgData name="Youstina Hany" userId="961cff0bfcf2a5f5" providerId="LiveId" clId="{0F6A438F-2607-4392-9B5E-556F2E1B95A2}" dt="2025-04-24T09:28:08.370" v="945"/>
        <pc:sldMkLst>
          <pc:docMk/>
          <pc:sldMk cId="165859982" sldId="528"/>
        </pc:sldMkLst>
        <pc:spChg chg="add mod">
          <ac:chgData name="Youstina Hany" userId="961cff0bfcf2a5f5" providerId="LiveId" clId="{0F6A438F-2607-4392-9B5E-556F2E1B95A2}" dt="2025-04-24T09:10:29.931" v="742" actId="403"/>
          <ac:spMkLst>
            <pc:docMk/>
            <pc:sldMk cId="165859982" sldId="528"/>
            <ac:spMk id="2" creationId="{C5A5E8FC-0DB9-A4C8-6688-BFB35340C9A4}"/>
          </ac:spMkLst>
        </pc:spChg>
        <pc:spChg chg="add mod">
          <ac:chgData name="Youstina Hany" userId="961cff0bfcf2a5f5" providerId="LiveId" clId="{0F6A438F-2607-4392-9B5E-556F2E1B95A2}" dt="2025-04-24T09:10:24.591" v="740" actId="1076"/>
          <ac:spMkLst>
            <pc:docMk/>
            <pc:sldMk cId="165859982" sldId="528"/>
            <ac:spMk id="3" creationId="{1869A90B-15FC-E75D-8D0D-5C7B0A1E2230}"/>
          </ac:spMkLst>
        </pc:spChg>
        <pc:picChg chg="add mod">
          <ac:chgData name="Youstina Hany" userId="961cff0bfcf2a5f5" providerId="LiveId" clId="{0F6A438F-2607-4392-9B5E-556F2E1B95A2}" dt="2025-04-24T09:28:08.370" v="945"/>
          <ac:picMkLst>
            <pc:docMk/>
            <pc:sldMk cId="165859982" sldId="528"/>
            <ac:picMk id="4" creationId="{5691CE52-BF36-9DB7-C0BC-BDD82F135F3B}"/>
          </ac:picMkLst>
        </pc:picChg>
      </pc:sldChg>
      <pc:sldChg chg="delSp modSp new del mod">
        <pc:chgData name="Youstina Hany" userId="961cff0bfcf2a5f5" providerId="LiveId" clId="{0F6A438F-2607-4392-9B5E-556F2E1B95A2}" dt="2025-04-24T09:22:29.438" v="876" actId="47"/>
        <pc:sldMkLst>
          <pc:docMk/>
          <pc:sldMk cId="591434005" sldId="529"/>
        </pc:sldMkLst>
        <pc:spChg chg="del">
          <ac:chgData name="Youstina Hany" userId="961cff0bfcf2a5f5" providerId="LiveId" clId="{0F6A438F-2607-4392-9B5E-556F2E1B95A2}" dt="2025-04-24T09:18:50.659" v="827" actId="478"/>
          <ac:spMkLst>
            <pc:docMk/>
            <pc:sldMk cId="591434005" sldId="529"/>
            <ac:spMk id="2" creationId="{5F233BAB-1DAA-C7CB-F88A-C33C5CC8E3EC}"/>
          </ac:spMkLst>
        </pc:spChg>
        <pc:spChg chg="mod">
          <ac:chgData name="Youstina Hany" userId="961cff0bfcf2a5f5" providerId="LiveId" clId="{0F6A438F-2607-4392-9B5E-556F2E1B95A2}" dt="2025-04-24T09:20:11.209" v="858" actId="1076"/>
          <ac:spMkLst>
            <pc:docMk/>
            <pc:sldMk cId="591434005" sldId="529"/>
            <ac:spMk id="3" creationId="{6FEBAE02-A36A-DCA1-42CF-948394B0B4E6}"/>
          </ac:spMkLst>
        </pc:spChg>
      </pc:sldChg>
      <pc:sldChg chg="addSp delSp modSp new mod ord modAnim">
        <pc:chgData name="Youstina Hany" userId="961cff0bfcf2a5f5" providerId="LiveId" clId="{0F6A438F-2607-4392-9B5E-556F2E1B95A2}" dt="2025-04-24T09:27:44.276" v="938"/>
        <pc:sldMkLst>
          <pc:docMk/>
          <pc:sldMk cId="3576692506" sldId="530"/>
        </pc:sldMkLst>
        <pc:spChg chg="del">
          <ac:chgData name="Youstina Hany" userId="961cff0bfcf2a5f5" providerId="LiveId" clId="{0F6A438F-2607-4392-9B5E-556F2E1B95A2}" dt="2025-04-24T09:14:40.863" v="772" actId="478"/>
          <ac:spMkLst>
            <pc:docMk/>
            <pc:sldMk cId="3576692506" sldId="530"/>
            <ac:spMk id="2" creationId="{FE5DF857-166E-7037-4615-EADD0DBC95D3}"/>
          </ac:spMkLst>
        </pc:spChg>
        <pc:spChg chg="mod">
          <ac:chgData name="Youstina Hany" userId="961cff0bfcf2a5f5" providerId="LiveId" clId="{0F6A438F-2607-4392-9B5E-556F2E1B95A2}" dt="2025-04-24T09:15:34.264" v="790" actId="1076"/>
          <ac:spMkLst>
            <pc:docMk/>
            <pc:sldMk cId="3576692506" sldId="530"/>
            <ac:spMk id="3" creationId="{4F6C04D6-40D9-E305-DD72-10EF2CDD7D6F}"/>
          </ac:spMkLst>
        </pc:spChg>
        <pc:spChg chg="del">
          <ac:chgData name="Youstina Hany" userId="961cff0bfcf2a5f5" providerId="LiveId" clId="{0F6A438F-2607-4392-9B5E-556F2E1B95A2}" dt="2025-04-24T09:14:40.863" v="772" actId="478"/>
          <ac:spMkLst>
            <pc:docMk/>
            <pc:sldMk cId="3576692506" sldId="530"/>
            <ac:spMk id="4" creationId="{C8CEB0D4-4DFA-B932-4F6C-2F5625414F59}"/>
          </ac:spMkLst>
        </pc:spChg>
        <pc:spChg chg="add mod">
          <ac:chgData name="Youstina Hany" userId="961cff0bfcf2a5f5" providerId="LiveId" clId="{0F6A438F-2607-4392-9B5E-556F2E1B95A2}" dt="2025-04-24T09:17:04.948" v="809" actId="1076"/>
          <ac:spMkLst>
            <pc:docMk/>
            <pc:sldMk cId="3576692506" sldId="530"/>
            <ac:spMk id="5" creationId="{47836079-1342-3CDF-FFD0-88E166625366}"/>
          </ac:spMkLst>
        </pc:spChg>
        <pc:picChg chg="add mod">
          <ac:chgData name="Youstina Hany" userId="961cff0bfcf2a5f5" providerId="LiveId" clId="{0F6A438F-2607-4392-9B5E-556F2E1B95A2}" dt="2025-04-24T09:27:44.276" v="938"/>
          <ac:picMkLst>
            <pc:docMk/>
            <pc:sldMk cId="3576692506" sldId="530"/>
            <ac:picMk id="6" creationId="{E574A96F-7AF3-8D71-E9A1-6C9E96C6CE85}"/>
          </ac:picMkLst>
        </pc:picChg>
      </pc:sldChg>
      <pc:sldChg chg="addSp modSp new mod modAnim">
        <pc:chgData name="Youstina Hany" userId="961cff0bfcf2a5f5" providerId="LiveId" clId="{0F6A438F-2607-4392-9B5E-556F2E1B95A2}" dt="2025-04-24T09:27:40.532" v="937"/>
        <pc:sldMkLst>
          <pc:docMk/>
          <pc:sldMk cId="913071752" sldId="531"/>
        </pc:sldMkLst>
        <pc:spChg chg="add mod">
          <ac:chgData name="Youstina Hany" userId="961cff0bfcf2a5f5" providerId="LiveId" clId="{0F6A438F-2607-4392-9B5E-556F2E1B95A2}" dt="2025-04-24T09:04:08.658" v="659" actId="208"/>
          <ac:spMkLst>
            <pc:docMk/>
            <pc:sldMk cId="913071752" sldId="531"/>
            <ac:spMk id="6" creationId="{810652A2-A31A-7F4D-A1AA-32A4AA907B56}"/>
          </ac:spMkLst>
        </pc:spChg>
        <pc:picChg chg="add mod modCrop">
          <ac:chgData name="Youstina Hany" userId="961cff0bfcf2a5f5" providerId="LiveId" clId="{0F6A438F-2607-4392-9B5E-556F2E1B95A2}" dt="2025-04-24T09:03:45.897" v="657" actId="1076"/>
          <ac:picMkLst>
            <pc:docMk/>
            <pc:sldMk cId="913071752" sldId="531"/>
            <ac:picMk id="5" creationId="{A8AFC1E3-1DFC-8EFB-760B-3E26304433D3}"/>
          </ac:picMkLst>
        </pc:picChg>
        <pc:picChg chg="add mod">
          <ac:chgData name="Youstina Hany" userId="961cff0bfcf2a5f5" providerId="LiveId" clId="{0F6A438F-2607-4392-9B5E-556F2E1B95A2}" dt="2025-04-24T09:27:40.532" v="937"/>
          <ac:picMkLst>
            <pc:docMk/>
            <pc:sldMk cId="913071752" sldId="531"/>
            <ac:picMk id="7" creationId="{4AF71694-C0AC-D8F2-AC17-F30EB68BD735}"/>
          </ac:picMkLst>
        </pc:picChg>
      </pc:sldChg>
      <pc:sldChg chg="addSp delSp modSp new mod ord modAnim">
        <pc:chgData name="Youstina Hany" userId="961cff0bfcf2a5f5" providerId="LiveId" clId="{0F6A438F-2607-4392-9B5E-556F2E1B95A2}" dt="2025-04-24T09:27:51.378" v="940" actId="1076"/>
        <pc:sldMkLst>
          <pc:docMk/>
          <pc:sldMk cId="2558287221" sldId="532"/>
        </pc:sldMkLst>
        <pc:spChg chg="mod">
          <ac:chgData name="Youstina Hany" userId="961cff0bfcf2a5f5" providerId="LiveId" clId="{0F6A438F-2607-4392-9B5E-556F2E1B95A2}" dt="2025-04-24T09:20:33.036" v="861" actId="20577"/>
          <ac:spMkLst>
            <pc:docMk/>
            <pc:sldMk cId="2558287221" sldId="532"/>
            <ac:spMk id="2" creationId="{0969C009-679F-AC5B-2895-DFB44DFD4274}"/>
          </ac:spMkLst>
        </pc:spChg>
        <pc:spChg chg="del">
          <ac:chgData name="Youstina Hany" userId="961cff0bfcf2a5f5" providerId="LiveId" clId="{0F6A438F-2607-4392-9B5E-556F2E1B95A2}" dt="2025-04-24T09:18:19.312" v="822" actId="478"/>
          <ac:spMkLst>
            <pc:docMk/>
            <pc:sldMk cId="2558287221" sldId="532"/>
            <ac:spMk id="3" creationId="{D362C666-7E45-0CC6-02B2-90023AEA0E24}"/>
          </ac:spMkLst>
        </pc:spChg>
        <pc:spChg chg="del">
          <ac:chgData name="Youstina Hany" userId="961cff0bfcf2a5f5" providerId="LiveId" clId="{0F6A438F-2607-4392-9B5E-556F2E1B95A2}" dt="2025-04-24T09:18:19.312" v="822" actId="478"/>
          <ac:spMkLst>
            <pc:docMk/>
            <pc:sldMk cId="2558287221" sldId="532"/>
            <ac:spMk id="4" creationId="{8AE78B48-78FD-BADD-DBE5-610F4A1A18B1}"/>
          </ac:spMkLst>
        </pc:spChg>
        <pc:spChg chg="del">
          <ac:chgData name="Youstina Hany" userId="961cff0bfcf2a5f5" providerId="LiveId" clId="{0F6A438F-2607-4392-9B5E-556F2E1B95A2}" dt="2025-04-24T09:18:19.312" v="822" actId="478"/>
          <ac:spMkLst>
            <pc:docMk/>
            <pc:sldMk cId="2558287221" sldId="532"/>
            <ac:spMk id="5" creationId="{31D535DE-6002-19D2-D3D9-85D3B7BEDFB0}"/>
          </ac:spMkLst>
        </pc:spChg>
        <pc:spChg chg="del">
          <ac:chgData name="Youstina Hany" userId="961cff0bfcf2a5f5" providerId="LiveId" clId="{0F6A438F-2607-4392-9B5E-556F2E1B95A2}" dt="2025-04-24T09:18:19.312" v="822" actId="478"/>
          <ac:spMkLst>
            <pc:docMk/>
            <pc:sldMk cId="2558287221" sldId="532"/>
            <ac:spMk id="6" creationId="{0423393C-E342-54B2-5328-B3FF8BBDFA5B}"/>
          </ac:spMkLst>
        </pc:spChg>
        <pc:spChg chg="del">
          <ac:chgData name="Youstina Hany" userId="961cff0bfcf2a5f5" providerId="LiveId" clId="{0F6A438F-2607-4392-9B5E-556F2E1B95A2}" dt="2025-04-24T09:18:19.312" v="822" actId="478"/>
          <ac:spMkLst>
            <pc:docMk/>
            <pc:sldMk cId="2558287221" sldId="532"/>
            <ac:spMk id="7" creationId="{CF14F65D-686D-2313-87DB-B48F14AA60F5}"/>
          </ac:spMkLst>
        </pc:spChg>
        <pc:spChg chg="del">
          <ac:chgData name="Youstina Hany" userId="961cff0bfcf2a5f5" providerId="LiveId" clId="{0F6A438F-2607-4392-9B5E-556F2E1B95A2}" dt="2025-04-24T09:18:19.312" v="822" actId="478"/>
          <ac:spMkLst>
            <pc:docMk/>
            <pc:sldMk cId="2558287221" sldId="532"/>
            <ac:spMk id="8" creationId="{626D64F7-71DE-A974-7043-9CD2CC558F13}"/>
          </ac:spMkLst>
        </pc:spChg>
        <pc:spChg chg="del">
          <ac:chgData name="Youstina Hany" userId="961cff0bfcf2a5f5" providerId="LiveId" clId="{0F6A438F-2607-4392-9B5E-556F2E1B95A2}" dt="2025-04-24T09:18:19.312" v="822" actId="478"/>
          <ac:spMkLst>
            <pc:docMk/>
            <pc:sldMk cId="2558287221" sldId="532"/>
            <ac:spMk id="9" creationId="{716B9B64-CD74-00A8-ACC1-118B097DF6E0}"/>
          </ac:spMkLst>
        </pc:spChg>
        <pc:spChg chg="del">
          <ac:chgData name="Youstina Hany" userId="961cff0bfcf2a5f5" providerId="LiveId" clId="{0F6A438F-2607-4392-9B5E-556F2E1B95A2}" dt="2025-04-24T09:18:19.312" v="822" actId="478"/>
          <ac:spMkLst>
            <pc:docMk/>
            <pc:sldMk cId="2558287221" sldId="532"/>
            <ac:spMk id="10" creationId="{D3399DA6-321C-8428-550F-7A4B77942A50}"/>
          </ac:spMkLst>
        </pc:spChg>
        <pc:spChg chg="add del mod">
          <ac:chgData name="Youstina Hany" userId="961cff0bfcf2a5f5" providerId="LiveId" clId="{0F6A438F-2607-4392-9B5E-556F2E1B95A2}" dt="2025-04-24T09:18:17.598" v="821"/>
          <ac:spMkLst>
            <pc:docMk/>
            <pc:sldMk cId="2558287221" sldId="532"/>
            <ac:spMk id="11" creationId="{8A746E70-5621-296C-CC4F-1AD5956A8D57}"/>
          </ac:spMkLst>
        </pc:spChg>
        <pc:spChg chg="add mod">
          <ac:chgData name="Youstina Hany" userId="961cff0bfcf2a5f5" providerId="LiveId" clId="{0F6A438F-2607-4392-9B5E-556F2E1B95A2}" dt="2025-04-24T09:18:13.756" v="819" actId="767"/>
          <ac:spMkLst>
            <pc:docMk/>
            <pc:sldMk cId="2558287221" sldId="532"/>
            <ac:spMk id="12" creationId="{5E5F6EBB-C0F7-7F79-B1A9-61D3569B66B4}"/>
          </ac:spMkLst>
        </pc:spChg>
        <pc:spChg chg="add mod">
          <ac:chgData name="Youstina Hany" userId="961cff0bfcf2a5f5" providerId="LiveId" clId="{0F6A438F-2607-4392-9B5E-556F2E1B95A2}" dt="2025-04-24T09:21:55.969" v="873" actId="20577"/>
          <ac:spMkLst>
            <pc:docMk/>
            <pc:sldMk cId="2558287221" sldId="532"/>
            <ac:spMk id="13" creationId="{44731883-17AA-BC84-8F33-27816D0F7CC6}"/>
          </ac:spMkLst>
        </pc:spChg>
        <pc:picChg chg="add mod">
          <ac:chgData name="Youstina Hany" userId="961cff0bfcf2a5f5" providerId="LiveId" clId="{0F6A438F-2607-4392-9B5E-556F2E1B95A2}" dt="2025-04-24T09:27:51.378" v="940" actId="1076"/>
          <ac:picMkLst>
            <pc:docMk/>
            <pc:sldMk cId="2558287221" sldId="532"/>
            <ac:picMk id="14" creationId="{0F8611F3-2AB3-9AF2-C90B-6D49C7EB6075}"/>
          </ac:picMkLst>
        </pc:picChg>
      </pc:sldChg>
      <pc:sldChg chg="addSp modSp new mod modAnim">
        <pc:chgData name="Youstina Hany" userId="961cff0bfcf2a5f5" providerId="LiveId" clId="{0F6A438F-2607-4392-9B5E-556F2E1B95A2}" dt="2025-04-24T09:28:05.534" v="944" actId="1035"/>
        <pc:sldMkLst>
          <pc:docMk/>
          <pc:sldMk cId="1791736714" sldId="533"/>
        </pc:sldMkLst>
        <pc:spChg chg="add mod">
          <ac:chgData name="Youstina Hany" userId="961cff0bfcf2a5f5" providerId="LiveId" clId="{0F6A438F-2607-4392-9B5E-556F2E1B95A2}" dt="2025-04-24T09:22:55.633" v="885" actId="1076"/>
          <ac:spMkLst>
            <pc:docMk/>
            <pc:sldMk cId="1791736714" sldId="533"/>
            <ac:spMk id="2" creationId="{CF78BF00-7015-593F-DCA7-4DBDCFFD9013}"/>
          </ac:spMkLst>
        </pc:spChg>
        <pc:spChg chg="add mod">
          <ac:chgData name="Youstina Hany" userId="961cff0bfcf2a5f5" providerId="LiveId" clId="{0F6A438F-2607-4392-9B5E-556F2E1B95A2}" dt="2025-04-24T09:26:50.354" v="928" actId="20577"/>
          <ac:spMkLst>
            <pc:docMk/>
            <pc:sldMk cId="1791736714" sldId="533"/>
            <ac:spMk id="3" creationId="{532AE22C-B5C4-0A49-6525-076368C62AB5}"/>
          </ac:spMkLst>
        </pc:spChg>
        <pc:picChg chg="add mod">
          <ac:chgData name="Youstina Hany" userId="961cff0bfcf2a5f5" providerId="LiveId" clId="{0F6A438F-2607-4392-9B5E-556F2E1B95A2}" dt="2025-04-24T09:27:54.141" v="941"/>
          <ac:picMkLst>
            <pc:docMk/>
            <pc:sldMk cId="1791736714" sldId="533"/>
            <ac:picMk id="4" creationId="{F22958B9-F42F-72E9-7331-85BBDA0E0A0A}"/>
          </ac:picMkLst>
        </pc:picChg>
        <pc:picChg chg="add mod">
          <ac:chgData name="Youstina Hany" userId="961cff0bfcf2a5f5" providerId="LiveId" clId="{0F6A438F-2607-4392-9B5E-556F2E1B95A2}" dt="2025-04-24T09:28:05.534" v="944" actId="1035"/>
          <ac:picMkLst>
            <pc:docMk/>
            <pc:sldMk cId="1791736714" sldId="533"/>
            <ac:picMk id="5" creationId="{C7B38B1C-D3B5-D99F-8C3A-324AA1AE5FE4}"/>
          </ac:picMkLst>
        </pc:picChg>
      </pc:sldChg>
      <pc:sldMasterChg chg="delSldLayout">
        <pc:chgData name="Youstina Hany" userId="961cff0bfcf2a5f5" providerId="LiveId" clId="{0F6A438F-2607-4392-9B5E-556F2E1B95A2}" dt="2025-04-24T07:54:59.217" v="546" actId="2696"/>
        <pc:sldMasterMkLst>
          <pc:docMk/>
          <pc:sldMasterMk cId="0" sldId="2147483737"/>
        </pc:sldMasterMkLst>
        <pc:sldLayoutChg chg="del">
          <pc:chgData name="Youstina Hany" userId="961cff0bfcf2a5f5" providerId="LiveId" clId="{0F6A438F-2607-4392-9B5E-556F2E1B95A2}" dt="2025-04-23T21:35:16.378" v="86" actId="2696"/>
          <pc:sldLayoutMkLst>
            <pc:docMk/>
            <pc:sldMasterMk cId="0" sldId="2147483737"/>
            <pc:sldLayoutMk cId="0" sldId="2147483660"/>
          </pc:sldLayoutMkLst>
        </pc:sldLayoutChg>
        <pc:sldLayoutChg chg="del">
          <pc:chgData name="Youstina Hany" userId="961cff0bfcf2a5f5" providerId="LiveId" clId="{0F6A438F-2607-4392-9B5E-556F2E1B95A2}" dt="2025-04-24T07:54:59.217" v="546" actId="2696"/>
          <pc:sldLayoutMkLst>
            <pc:docMk/>
            <pc:sldMasterMk cId="0" sldId="2147483737"/>
            <pc:sldLayoutMk cId="0" sldId="2147483662"/>
          </pc:sldLayoutMkLst>
        </pc:sldLayoutChg>
        <pc:sldLayoutChg chg="del">
          <pc:chgData name="Youstina Hany" userId="961cff0bfcf2a5f5" providerId="LiveId" clId="{0F6A438F-2607-4392-9B5E-556F2E1B95A2}" dt="2025-04-23T21:20:26.113" v="85" actId="47"/>
          <pc:sldLayoutMkLst>
            <pc:docMk/>
            <pc:sldMasterMk cId="0" sldId="2147483737"/>
            <pc:sldLayoutMk cId="1317234530" sldId="2147483740"/>
          </pc:sldLayoutMkLst>
        </pc:sldLayoutChg>
        <pc:sldLayoutChg chg="del">
          <pc:chgData name="Youstina Hany" userId="961cff0bfcf2a5f5" providerId="LiveId" clId="{0F6A438F-2607-4392-9B5E-556F2E1B95A2}" dt="2025-04-23T21:05:16.010" v="84" actId="47"/>
          <pc:sldLayoutMkLst>
            <pc:docMk/>
            <pc:sldMasterMk cId="0" sldId="2147483737"/>
            <pc:sldLayoutMk cId="3201031746" sldId="2147483741"/>
          </pc:sldLayoutMkLst>
        </pc:sldLayoutChg>
        <pc:sldLayoutChg chg="del">
          <pc:chgData name="Youstina Hany" userId="961cff0bfcf2a5f5" providerId="LiveId" clId="{0F6A438F-2607-4392-9B5E-556F2E1B95A2}" dt="2025-04-23T21:05:16.010" v="84" actId="47"/>
          <pc:sldLayoutMkLst>
            <pc:docMk/>
            <pc:sldMasterMk cId="0" sldId="2147483737"/>
            <pc:sldLayoutMk cId="639936704" sldId="2147483743"/>
          </pc:sldLayoutMkLst>
        </pc:sldLayoutChg>
        <pc:sldLayoutChg chg="del">
          <pc:chgData name="Youstina Hany" userId="961cff0bfcf2a5f5" providerId="LiveId" clId="{0F6A438F-2607-4392-9B5E-556F2E1B95A2}" dt="2025-04-24T07:42:44.879" v="365" actId="47"/>
          <pc:sldLayoutMkLst>
            <pc:docMk/>
            <pc:sldMasterMk cId="0" sldId="2147483737"/>
            <pc:sldLayoutMk cId="686373729" sldId="214748374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a39e485748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a39e485748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9d319948b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9d319948b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073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555f6d730f1d2774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555f6d730f1d2774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a39e48574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a39e48574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>
          <a:extLst>
            <a:ext uri="{FF2B5EF4-FFF2-40B4-BE49-F238E27FC236}">
              <a16:creationId xmlns:a16="http://schemas.microsoft.com/office/drawing/2014/main" id="{06E1D20F-3280-03EF-4445-0B94EE59F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a39e485748_0_255:notes">
            <a:extLst>
              <a:ext uri="{FF2B5EF4-FFF2-40B4-BE49-F238E27FC236}">
                <a16:creationId xmlns:a16="http://schemas.microsoft.com/office/drawing/2014/main" id="{07A9FCA8-9F84-76F5-7F20-7A3B8AA69C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a39e485748_0_255:notes">
            <a:extLst>
              <a:ext uri="{FF2B5EF4-FFF2-40B4-BE49-F238E27FC236}">
                <a16:creationId xmlns:a16="http://schemas.microsoft.com/office/drawing/2014/main" id="{29B28B2A-9C6B-B1B5-785C-DC8594DCF6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129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070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Quote 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4511650" y="3131900"/>
            <a:ext cx="37179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ctrTitle"/>
          </p:nvPr>
        </p:nvSpPr>
        <p:spPr>
          <a:xfrm>
            <a:off x="4511650" y="1054625"/>
            <a:ext cx="3717900" cy="18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340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3438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80849" y="-92389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51655" y="39881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1255350" y="1454625"/>
            <a:ext cx="6633300" cy="32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1"/>
          </p:nvPr>
        </p:nvSpPr>
        <p:spPr>
          <a:xfrm>
            <a:off x="5427750" y="1819787"/>
            <a:ext cx="2857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 flipH="1">
            <a:off x="5427750" y="981587"/>
            <a:ext cx="28575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6">
  <p:cSld name="CUSTOM_19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71524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72867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5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5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926" y="-847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59554" y="-846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0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Title and four columns 4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44029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405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3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5" name="Google Shape;285;p33"/>
          <p:cNvSpPr txBox="1">
            <a:spLocks noGrp="1"/>
          </p:cNvSpPr>
          <p:nvPr>
            <p:ph type="subTitle" idx="1"/>
          </p:nvPr>
        </p:nvSpPr>
        <p:spPr>
          <a:xfrm>
            <a:off x="905500" y="2764675"/>
            <a:ext cx="14385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33"/>
          <p:cNvSpPr txBox="1">
            <a:spLocks noGrp="1"/>
          </p:cNvSpPr>
          <p:nvPr>
            <p:ph type="subTitle" idx="2"/>
          </p:nvPr>
        </p:nvSpPr>
        <p:spPr>
          <a:xfrm>
            <a:off x="2896725" y="2761596"/>
            <a:ext cx="13971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33"/>
          <p:cNvSpPr txBox="1">
            <a:spLocks noGrp="1"/>
          </p:cNvSpPr>
          <p:nvPr>
            <p:ph type="subTitle" idx="3"/>
          </p:nvPr>
        </p:nvSpPr>
        <p:spPr>
          <a:xfrm>
            <a:off x="4879150" y="2761049"/>
            <a:ext cx="1381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33"/>
          <p:cNvSpPr txBox="1">
            <a:spLocks noGrp="1"/>
          </p:cNvSpPr>
          <p:nvPr>
            <p:ph type="subTitle" idx="4"/>
          </p:nvPr>
        </p:nvSpPr>
        <p:spPr>
          <a:xfrm>
            <a:off x="6833675" y="2760900"/>
            <a:ext cx="13971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 txBox="1">
            <a:spLocks noGrp="1"/>
          </p:cNvSpPr>
          <p:nvPr>
            <p:ph type="subTitle" idx="5"/>
          </p:nvPr>
        </p:nvSpPr>
        <p:spPr>
          <a:xfrm>
            <a:off x="926600" y="2449250"/>
            <a:ext cx="14385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6"/>
          </p:nvPr>
        </p:nvSpPr>
        <p:spPr>
          <a:xfrm>
            <a:off x="2896724" y="2443588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1" name="Google Shape;291;p33"/>
          <p:cNvSpPr txBox="1">
            <a:spLocks noGrp="1"/>
          </p:cNvSpPr>
          <p:nvPr>
            <p:ph type="subTitle" idx="7"/>
          </p:nvPr>
        </p:nvSpPr>
        <p:spPr>
          <a:xfrm>
            <a:off x="4880055" y="2445872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2" name="Google Shape;292;p33"/>
          <p:cNvSpPr txBox="1">
            <a:spLocks noGrp="1"/>
          </p:cNvSpPr>
          <p:nvPr>
            <p:ph type="subTitle" idx="8"/>
          </p:nvPr>
        </p:nvSpPr>
        <p:spPr>
          <a:xfrm>
            <a:off x="6847773" y="2448299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377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>
            <a:spLocks noGrp="1"/>
          </p:cNvSpPr>
          <p:nvPr>
            <p:ph type="ctrTitle"/>
          </p:nvPr>
        </p:nvSpPr>
        <p:spPr>
          <a:xfrm flipH="1">
            <a:off x="540000" y="448619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95" name="Google Shape;29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4"/>
          <p:cNvSpPr txBox="1">
            <a:spLocks noGrp="1"/>
          </p:cNvSpPr>
          <p:nvPr>
            <p:ph type="subTitle" idx="1"/>
          </p:nvPr>
        </p:nvSpPr>
        <p:spPr>
          <a:xfrm>
            <a:off x="1526019" y="2570265"/>
            <a:ext cx="18129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4"/>
          <p:cNvSpPr txBox="1">
            <a:spLocks noGrp="1"/>
          </p:cNvSpPr>
          <p:nvPr>
            <p:ph type="subTitle" idx="2"/>
          </p:nvPr>
        </p:nvSpPr>
        <p:spPr>
          <a:xfrm>
            <a:off x="3635401" y="2570272"/>
            <a:ext cx="1873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4"/>
          <p:cNvSpPr txBox="1">
            <a:spLocks noGrp="1"/>
          </p:cNvSpPr>
          <p:nvPr>
            <p:ph type="subTitle" idx="3"/>
          </p:nvPr>
        </p:nvSpPr>
        <p:spPr>
          <a:xfrm>
            <a:off x="5797968" y="2559605"/>
            <a:ext cx="18507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subTitle" idx="4"/>
          </p:nvPr>
        </p:nvSpPr>
        <p:spPr>
          <a:xfrm>
            <a:off x="1526019" y="3166668"/>
            <a:ext cx="18129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0" name="Google Shape;300;p34"/>
          <p:cNvSpPr txBox="1">
            <a:spLocks noGrp="1"/>
          </p:cNvSpPr>
          <p:nvPr>
            <p:ph type="subTitle" idx="5"/>
          </p:nvPr>
        </p:nvSpPr>
        <p:spPr>
          <a:xfrm>
            <a:off x="3646051" y="3166668"/>
            <a:ext cx="18519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subTitle" idx="6"/>
          </p:nvPr>
        </p:nvSpPr>
        <p:spPr>
          <a:xfrm>
            <a:off x="5797968" y="3170098"/>
            <a:ext cx="18507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2" name="Google Shape;302;p34"/>
          <p:cNvSpPr/>
          <p:nvPr/>
        </p:nvSpPr>
        <p:spPr>
          <a:xfrm rot="5400000">
            <a:off x="107706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4"/>
          <p:cNvSpPr/>
          <p:nvPr/>
        </p:nvSpPr>
        <p:spPr>
          <a:xfrm rot="5400000">
            <a:off x="321671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4"/>
          <p:cNvSpPr/>
          <p:nvPr/>
        </p:nvSpPr>
        <p:spPr>
          <a:xfrm rot="5400000">
            <a:off x="5356363" y="1815559"/>
            <a:ext cx="2710575" cy="21396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495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 only 9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"/>
          <p:cNvSpPr txBox="1">
            <a:spLocks noGrp="1"/>
          </p:cNvSpPr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31" name="Google Shape;531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31825" y="-795109"/>
            <a:ext cx="3139825" cy="283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20369" y="-796531"/>
            <a:ext cx="3139825" cy="28330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068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91" r:id="rId5"/>
    <p:sldLayoutId id="2147483696" r:id="rId6"/>
    <p:sldLayoutId id="2147483739" r:id="rId7"/>
    <p:sldLayoutId id="2147483742" r:id="rId8"/>
    <p:sldLayoutId id="2147483746" r:id="rId9"/>
    <p:sldLayoutId id="214748374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hyperlink" Target="KickOff%20Documentation.docx" TargetMode="External"/><Relationship Id="rId2" Type="http://schemas.openxmlformats.org/officeDocument/2006/relationships/hyperlink" Target="Questionnaire%20-%20Payroll%20Requirements%20and%20Objectives.xlsx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3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hyperlink" Target="Mid-Project%20Documentation%20V1.docx" TargetMode="External"/><Relationship Id="rId9" Type="http://schemas.openxmlformats.org/officeDocument/2006/relationships/hyperlink" Target="1%20Oracle%20Digital%20Human%20Resources%20.pdf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5A3FEBC-6D59-BA65-FD3A-67B79243F6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188100"/>
            <a:ext cx="8229600" cy="417900"/>
          </a:xfrm>
        </p:spPr>
        <p:txBody>
          <a:bodyPr/>
          <a:lstStyle/>
          <a:p>
            <a:r>
              <a:rPr lang="en-US" sz="5400" dirty="0">
                <a:latin typeface="Andalus" panose="02020603050405020304" pitchFamily="18" charset="-78"/>
                <a:cs typeface="Andalus" panose="02020603050405020304" pitchFamily="18" charset="-78"/>
              </a:rPr>
              <a:t>REVO.SOL</a:t>
            </a:r>
          </a:p>
          <a:p>
            <a:r>
              <a:rPr lang="en-US" sz="5400" dirty="0">
                <a:latin typeface="Andalus" panose="02020603050405020304" pitchFamily="18" charset="-78"/>
                <a:cs typeface="Andalus" panose="02020603050405020304" pitchFamily="18" charset="-78"/>
              </a:rPr>
              <a:t>Always effective </a:t>
            </a:r>
          </a:p>
        </p:txBody>
      </p:sp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69D5F28D-7DDA-4B39-5008-CB38642B6F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3123247" y="139360"/>
            <a:ext cx="2973705" cy="3048740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52532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>
          <a:extLst>
            <a:ext uri="{FF2B5EF4-FFF2-40B4-BE49-F238E27FC236}">
              <a16:creationId xmlns:a16="http://schemas.microsoft.com/office/drawing/2014/main" id="{72BC04DB-EC99-5860-831E-F58E7296F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49">
            <a:extLst>
              <a:ext uri="{FF2B5EF4-FFF2-40B4-BE49-F238E27FC236}">
                <a16:creationId xmlns:a16="http://schemas.microsoft.com/office/drawing/2014/main" id="{D49FC6B5-FEEC-E6E4-F0AD-E385B664CD1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TIMING</a:t>
            </a:r>
            <a:endParaRPr dirty="0"/>
          </a:p>
        </p:txBody>
      </p:sp>
      <p:sp>
        <p:nvSpPr>
          <p:cNvPr id="1819" name="Google Shape;1819;p149">
            <a:extLst>
              <a:ext uri="{FF2B5EF4-FFF2-40B4-BE49-F238E27FC236}">
                <a16:creationId xmlns:a16="http://schemas.microsoft.com/office/drawing/2014/main" id="{4AAEB52B-C76B-69E0-8C89-9D6FE3086D6A}"/>
              </a:ext>
            </a:extLst>
          </p:cNvPr>
          <p:cNvSpPr txBox="1"/>
          <p:nvPr/>
        </p:nvSpPr>
        <p:spPr>
          <a:xfrm>
            <a:off x="3865941" y="1173950"/>
            <a:ext cx="14334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2">
                    <a:lumMod val="25000"/>
                  </a:schemeClr>
                </a:solidFill>
                <a:latin typeface="Squada One"/>
                <a:ea typeface="Squada One"/>
                <a:cs typeface="Squada One"/>
                <a:sym typeface="Squada One"/>
              </a:rPr>
              <a:t>DAY 1</a:t>
            </a:r>
            <a:endParaRPr sz="1600" dirty="0">
              <a:solidFill>
                <a:schemeClr val="tx2">
                  <a:lumMod val="25000"/>
                </a:schemeClr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20" name="Google Shape;1820;p149">
            <a:extLst>
              <a:ext uri="{FF2B5EF4-FFF2-40B4-BE49-F238E27FC236}">
                <a16:creationId xmlns:a16="http://schemas.microsoft.com/office/drawing/2014/main" id="{ED12251E-B298-F8A7-FA7B-0C412F38D102}"/>
              </a:ext>
            </a:extLst>
          </p:cNvPr>
          <p:cNvSpPr txBox="1"/>
          <p:nvPr/>
        </p:nvSpPr>
        <p:spPr>
          <a:xfrm>
            <a:off x="3524054" y="1458399"/>
            <a:ext cx="20705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</a:defRPr>
            </a:lvl1pPr>
          </a:lstStyle>
          <a:p>
            <a:r>
              <a:rPr lang="en-US" dirty="0">
                <a:sym typeface="Roboto Condensed Light"/>
              </a:rPr>
              <a:t>Business P</a:t>
            </a:r>
            <a:r>
              <a:rPr lang="en" dirty="0">
                <a:sym typeface="Roboto Condensed Light"/>
              </a:rPr>
              <a:t>roposal </a:t>
            </a:r>
            <a:endParaRPr dirty="0">
              <a:sym typeface="Roboto Condensed Light"/>
            </a:endParaRPr>
          </a:p>
        </p:txBody>
      </p:sp>
      <p:sp>
        <p:nvSpPr>
          <p:cNvPr id="1821" name="Google Shape;1821;p149">
            <a:extLst>
              <a:ext uri="{FF2B5EF4-FFF2-40B4-BE49-F238E27FC236}">
                <a16:creationId xmlns:a16="http://schemas.microsoft.com/office/drawing/2014/main" id="{5E6BC26E-1A44-D652-BE3C-F74DED38C216}"/>
              </a:ext>
            </a:extLst>
          </p:cNvPr>
          <p:cNvSpPr txBox="1"/>
          <p:nvPr/>
        </p:nvSpPr>
        <p:spPr>
          <a:xfrm>
            <a:off x="6565955" y="2392200"/>
            <a:ext cx="13128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2">
                    <a:lumMod val="25000"/>
                  </a:schemeClr>
                </a:solidFill>
                <a:latin typeface="Squada One"/>
                <a:ea typeface="Squada One"/>
                <a:cs typeface="Squada One"/>
                <a:sym typeface="Squada One"/>
              </a:rPr>
              <a:t>DAY 7</a:t>
            </a:r>
            <a:endParaRPr sz="1600" dirty="0">
              <a:solidFill>
                <a:schemeClr val="tx2">
                  <a:lumMod val="25000"/>
                </a:schemeClr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22" name="Google Shape;1822;p149">
            <a:extLst>
              <a:ext uri="{FF2B5EF4-FFF2-40B4-BE49-F238E27FC236}">
                <a16:creationId xmlns:a16="http://schemas.microsoft.com/office/drawing/2014/main" id="{D2E794FD-CE73-2A89-AFFF-B4BDAE9ECAA9}"/>
              </a:ext>
            </a:extLst>
          </p:cNvPr>
          <p:cNvSpPr txBox="1"/>
          <p:nvPr/>
        </p:nvSpPr>
        <p:spPr>
          <a:xfrm>
            <a:off x="6565955" y="2563998"/>
            <a:ext cx="13128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</a:defRPr>
            </a:lvl1pPr>
          </a:lstStyle>
          <a:p>
            <a:r>
              <a:rPr lang="en-US" dirty="0">
                <a:sym typeface="Roboto Condensed Light"/>
              </a:rPr>
              <a:t>Technical meeting </a:t>
            </a:r>
            <a:endParaRPr dirty="0">
              <a:sym typeface="Roboto Condensed Light"/>
            </a:endParaRPr>
          </a:p>
          <a:p>
            <a:endParaRPr dirty="0">
              <a:sym typeface="Roboto Condensed Light"/>
            </a:endParaRPr>
          </a:p>
        </p:txBody>
      </p:sp>
      <p:sp>
        <p:nvSpPr>
          <p:cNvPr id="1823" name="Google Shape;1823;p149">
            <a:extLst>
              <a:ext uri="{FF2B5EF4-FFF2-40B4-BE49-F238E27FC236}">
                <a16:creationId xmlns:a16="http://schemas.microsoft.com/office/drawing/2014/main" id="{72ECB738-732E-B3BF-9E87-A3A278CE708A}"/>
              </a:ext>
            </a:extLst>
          </p:cNvPr>
          <p:cNvSpPr txBox="1"/>
          <p:nvPr/>
        </p:nvSpPr>
        <p:spPr>
          <a:xfrm>
            <a:off x="2972900" y="2304825"/>
            <a:ext cx="13245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2">
                    <a:lumMod val="25000"/>
                  </a:schemeClr>
                </a:solidFill>
                <a:latin typeface="Squada One"/>
                <a:ea typeface="Squada One"/>
                <a:cs typeface="Squada One"/>
                <a:sym typeface="Squada One"/>
              </a:rPr>
              <a:t>DAY 14</a:t>
            </a:r>
            <a:endParaRPr sz="1600" dirty="0">
              <a:solidFill>
                <a:schemeClr val="tx2">
                  <a:lumMod val="25000"/>
                </a:schemeClr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24" name="Google Shape;1824;p149">
            <a:extLst>
              <a:ext uri="{FF2B5EF4-FFF2-40B4-BE49-F238E27FC236}">
                <a16:creationId xmlns:a16="http://schemas.microsoft.com/office/drawing/2014/main" id="{03079BF3-E490-FD05-5293-4D024CA26DD0}"/>
              </a:ext>
            </a:extLst>
          </p:cNvPr>
          <p:cNvSpPr txBox="1"/>
          <p:nvPr/>
        </p:nvSpPr>
        <p:spPr>
          <a:xfrm>
            <a:off x="1259067" y="3506857"/>
            <a:ext cx="13086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2">
                    <a:lumMod val="25000"/>
                  </a:schemeClr>
                </a:solidFill>
                <a:latin typeface="Squada One"/>
                <a:ea typeface="Squada One"/>
                <a:cs typeface="Squada One"/>
                <a:sym typeface="Squada One"/>
              </a:rPr>
              <a:t>DAY 21</a:t>
            </a:r>
            <a:endParaRPr sz="1600" dirty="0">
              <a:solidFill>
                <a:schemeClr val="tx2">
                  <a:lumMod val="25000"/>
                </a:schemeClr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25" name="Google Shape;1825;p149">
            <a:extLst>
              <a:ext uri="{FF2B5EF4-FFF2-40B4-BE49-F238E27FC236}">
                <a16:creationId xmlns:a16="http://schemas.microsoft.com/office/drawing/2014/main" id="{B0F166E0-4903-84C6-94B8-E299EE614C18}"/>
              </a:ext>
            </a:extLst>
          </p:cNvPr>
          <p:cNvSpPr txBox="1"/>
          <p:nvPr/>
        </p:nvSpPr>
        <p:spPr>
          <a:xfrm>
            <a:off x="2972900" y="2546477"/>
            <a:ext cx="13245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</a:defRPr>
            </a:lvl1pPr>
          </a:lstStyle>
          <a:p>
            <a:r>
              <a:rPr lang="en-US" dirty="0">
                <a:sym typeface="Roboto Condensed Light"/>
              </a:rPr>
              <a:t>F</a:t>
            </a:r>
            <a:r>
              <a:rPr lang="en" dirty="0">
                <a:sym typeface="Roboto Condensed Light"/>
              </a:rPr>
              <a:t>irst </a:t>
            </a:r>
            <a:r>
              <a:rPr lang="en-US" dirty="0">
                <a:sym typeface="Roboto Condensed Light"/>
              </a:rPr>
              <a:t>prototype </a:t>
            </a:r>
            <a:endParaRPr dirty="0">
              <a:sym typeface="Roboto Condensed Light"/>
            </a:endParaRPr>
          </a:p>
        </p:txBody>
      </p:sp>
      <p:sp>
        <p:nvSpPr>
          <p:cNvPr id="1826" name="Google Shape;1826;p149">
            <a:extLst>
              <a:ext uri="{FF2B5EF4-FFF2-40B4-BE49-F238E27FC236}">
                <a16:creationId xmlns:a16="http://schemas.microsoft.com/office/drawing/2014/main" id="{648AE8A7-0B0A-5E2C-0519-63CCC4AAFE02}"/>
              </a:ext>
            </a:extLst>
          </p:cNvPr>
          <p:cNvSpPr txBox="1"/>
          <p:nvPr/>
        </p:nvSpPr>
        <p:spPr>
          <a:xfrm>
            <a:off x="1258993" y="3740574"/>
            <a:ext cx="13086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</a:defRPr>
            </a:lvl1pPr>
          </a:lstStyle>
          <a:p>
            <a:r>
              <a:rPr lang="en-US" dirty="0">
                <a:sym typeface="Roboto Condensed Light"/>
              </a:rPr>
              <a:t>Final system </a:t>
            </a:r>
            <a:endParaRPr dirty="0">
              <a:sym typeface="Roboto Condensed Light"/>
            </a:endParaRPr>
          </a:p>
          <a:p>
            <a:endParaRPr dirty="0">
              <a:sym typeface="Roboto Condensed Light"/>
            </a:endParaRPr>
          </a:p>
          <a:p>
            <a:endParaRPr dirty="0">
              <a:sym typeface="Roboto Condensed Light"/>
            </a:endParaRPr>
          </a:p>
        </p:txBody>
      </p:sp>
      <p:sp>
        <p:nvSpPr>
          <p:cNvPr id="1827" name="Google Shape;1827;p149">
            <a:extLst>
              <a:ext uri="{FF2B5EF4-FFF2-40B4-BE49-F238E27FC236}">
                <a16:creationId xmlns:a16="http://schemas.microsoft.com/office/drawing/2014/main" id="{CFEAB7E8-75C6-172D-13DA-FF9685B46B92}"/>
              </a:ext>
            </a:extLst>
          </p:cNvPr>
          <p:cNvSpPr txBox="1"/>
          <p:nvPr/>
        </p:nvSpPr>
        <p:spPr>
          <a:xfrm>
            <a:off x="4627975" y="3440125"/>
            <a:ext cx="13083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2">
                    <a:lumMod val="25000"/>
                  </a:schemeClr>
                </a:solidFill>
                <a:latin typeface="Squada One"/>
                <a:ea typeface="Squada One"/>
                <a:cs typeface="Squada One"/>
                <a:sym typeface="Squada One"/>
              </a:rPr>
              <a:t>DAY 28</a:t>
            </a:r>
            <a:endParaRPr sz="1600" dirty="0">
              <a:solidFill>
                <a:schemeClr val="tx2">
                  <a:lumMod val="25000"/>
                </a:schemeClr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28" name="Google Shape;1828;p149">
            <a:extLst>
              <a:ext uri="{FF2B5EF4-FFF2-40B4-BE49-F238E27FC236}">
                <a16:creationId xmlns:a16="http://schemas.microsoft.com/office/drawing/2014/main" id="{294A2789-D7D9-1513-8EA5-B75412F782BA}"/>
              </a:ext>
            </a:extLst>
          </p:cNvPr>
          <p:cNvSpPr txBox="1"/>
          <p:nvPr/>
        </p:nvSpPr>
        <p:spPr>
          <a:xfrm>
            <a:off x="4448831" y="3717103"/>
            <a:ext cx="1617466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Training period </a:t>
            </a:r>
            <a:endParaRPr sz="1600" b="1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829" name="Google Shape;1829;p149">
            <a:extLst>
              <a:ext uri="{FF2B5EF4-FFF2-40B4-BE49-F238E27FC236}">
                <a16:creationId xmlns:a16="http://schemas.microsoft.com/office/drawing/2014/main" id="{18DE98EC-A663-AFEA-2DCF-46B16A6892F1}"/>
              </a:ext>
            </a:extLst>
          </p:cNvPr>
          <p:cNvCxnSpPr/>
          <p:nvPr/>
        </p:nvCxnSpPr>
        <p:spPr>
          <a:xfrm>
            <a:off x="4578734" y="1913302"/>
            <a:ext cx="0" cy="168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830" name="Google Shape;1830;p149">
            <a:extLst>
              <a:ext uri="{FF2B5EF4-FFF2-40B4-BE49-F238E27FC236}">
                <a16:creationId xmlns:a16="http://schemas.microsoft.com/office/drawing/2014/main" id="{B3731879-64D5-C11F-5484-D2DFA051DB82}"/>
              </a:ext>
            </a:extLst>
          </p:cNvPr>
          <p:cNvCxnSpPr/>
          <p:nvPr/>
        </p:nvCxnSpPr>
        <p:spPr>
          <a:xfrm rot="10800000">
            <a:off x="6404979" y="2750088"/>
            <a:ext cx="201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831" name="Google Shape;1831;p149">
            <a:extLst>
              <a:ext uri="{FF2B5EF4-FFF2-40B4-BE49-F238E27FC236}">
                <a16:creationId xmlns:a16="http://schemas.microsoft.com/office/drawing/2014/main" id="{88A78986-E43A-8D11-65E3-1AC0556B7B73}"/>
              </a:ext>
            </a:extLst>
          </p:cNvPr>
          <p:cNvCxnSpPr/>
          <p:nvPr/>
        </p:nvCxnSpPr>
        <p:spPr>
          <a:xfrm>
            <a:off x="3627241" y="3052216"/>
            <a:ext cx="0" cy="16791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832" name="Google Shape;1832;p149">
            <a:extLst>
              <a:ext uri="{FF2B5EF4-FFF2-40B4-BE49-F238E27FC236}">
                <a16:creationId xmlns:a16="http://schemas.microsoft.com/office/drawing/2014/main" id="{5CFA0CD6-41A0-A621-B3F3-D1C4A29F1950}"/>
              </a:ext>
            </a:extLst>
          </p:cNvPr>
          <p:cNvCxnSpPr/>
          <p:nvPr/>
        </p:nvCxnSpPr>
        <p:spPr>
          <a:xfrm rot="10800000">
            <a:off x="2536840" y="3892443"/>
            <a:ext cx="201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833" name="Google Shape;1833;p149">
            <a:extLst>
              <a:ext uri="{FF2B5EF4-FFF2-40B4-BE49-F238E27FC236}">
                <a16:creationId xmlns:a16="http://schemas.microsoft.com/office/drawing/2014/main" id="{44C403DD-A583-DA89-7E22-BBD1593DA8F1}"/>
              </a:ext>
            </a:extLst>
          </p:cNvPr>
          <p:cNvCxnSpPr/>
          <p:nvPr/>
        </p:nvCxnSpPr>
        <p:spPr>
          <a:xfrm>
            <a:off x="5284400" y="4194281"/>
            <a:ext cx="0" cy="16791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1834" name="Google Shape;1834;p149">
            <a:extLst>
              <a:ext uri="{FF2B5EF4-FFF2-40B4-BE49-F238E27FC236}">
                <a16:creationId xmlns:a16="http://schemas.microsoft.com/office/drawing/2014/main" id="{715B5D69-B40C-F844-1A6F-DEDF52C203BD}"/>
              </a:ext>
            </a:extLst>
          </p:cNvPr>
          <p:cNvSpPr/>
          <p:nvPr/>
        </p:nvSpPr>
        <p:spPr>
          <a:xfrm>
            <a:off x="3726514" y="2847619"/>
            <a:ext cx="2586190" cy="504770"/>
          </a:xfrm>
          <a:custGeom>
            <a:avLst/>
            <a:gdLst/>
            <a:ahLst/>
            <a:cxnLst/>
            <a:rect l="l" t="t" r="r" b="b"/>
            <a:pathLst>
              <a:path w="187100" h="36518" extrusionOk="0">
                <a:moveTo>
                  <a:pt x="184395" y="1"/>
                </a:moveTo>
                <a:cubicBezTo>
                  <a:pt x="183150" y="9468"/>
                  <a:pt x="178309" y="17908"/>
                  <a:pt x="171438" y="23994"/>
                </a:cubicBezTo>
                <a:cubicBezTo>
                  <a:pt x="164432" y="30080"/>
                  <a:pt x="155425" y="33812"/>
                  <a:pt x="145498" y="33812"/>
                </a:cubicBezTo>
                <a:lnTo>
                  <a:pt x="1" y="33812"/>
                </a:lnTo>
                <a:lnTo>
                  <a:pt x="1" y="36517"/>
                </a:lnTo>
                <a:lnTo>
                  <a:pt x="145498" y="36517"/>
                </a:lnTo>
                <a:cubicBezTo>
                  <a:pt x="156101" y="36517"/>
                  <a:pt x="165785" y="32568"/>
                  <a:pt x="173223" y="26022"/>
                </a:cubicBezTo>
                <a:cubicBezTo>
                  <a:pt x="180554" y="19612"/>
                  <a:pt x="185747" y="10469"/>
                  <a:pt x="187100" y="326"/>
                </a:cubicBezTo>
                <a:lnTo>
                  <a:pt x="18439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5" name="Google Shape;1835;p149">
            <a:extLst>
              <a:ext uri="{FF2B5EF4-FFF2-40B4-BE49-F238E27FC236}">
                <a16:creationId xmlns:a16="http://schemas.microsoft.com/office/drawing/2014/main" id="{A965E4BF-A579-B14D-B6FB-1CEA8D638C1C}"/>
              </a:ext>
            </a:extLst>
          </p:cNvPr>
          <p:cNvGrpSpPr/>
          <p:nvPr/>
        </p:nvGrpSpPr>
        <p:grpSpPr>
          <a:xfrm>
            <a:off x="2755349" y="2081285"/>
            <a:ext cx="3633305" cy="2504815"/>
            <a:chOff x="2755349" y="2081285"/>
            <a:chExt cx="3633305" cy="2504815"/>
          </a:xfrm>
        </p:grpSpPr>
        <p:sp>
          <p:nvSpPr>
            <p:cNvPr id="1836" name="Google Shape;1836;p149">
              <a:extLst>
                <a:ext uri="{FF2B5EF4-FFF2-40B4-BE49-F238E27FC236}">
                  <a16:creationId xmlns:a16="http://schemas.microsoft.com/office/drawing/2014/main" id="{30380ACE-FE25-ECDC-5096-F59D544AFE3E}"/>
                </a:ext>
              </a:extLst>
            </p:cNvPr>
            <p:cNvSpPr/>
            <p:nvPr/>
          </p:nvSpPr>
          <p:spPr>
            <a:xfrm rot="5400000">
              <a:off x="4466820" y="2096197"/>
              <a:ext cx="223883" cy="194059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7" name="Google Shape;1837;p149">
              <a:extLst>
                <a:ext uri="{FF2B5EF4-FFF2-40B4-BE49-F238E27FC236}">
                  <a16:creationId xmlns:a16="http://schemas.microsoft.com/office/drawing/2014/main" id="{3C9DE423-AEE4-32CD-BD0E-47D916380BC0}"/>
                </a:ext>
              </a:extLst>
            </p:cNvPr>
            <p:cNvSpPr/>
            <p:nvPr/>
          </p:nvSpPr>
          <p:spPr>
            <a:xfrm rot="5400000">
              <a:off x="6179663" y="2644039"/>
              <a:ext cx="223904" cy="19407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49">
              <a:extLst>
                <a:ext uri="{FF2B5EF4-FFF2-40B4-BE49-F238E27FC236}">
                  <a16:creationId xmlns:a16="http://schemas.microsoft.com/office/drawing/2014/main" id="{02E1B063-F8EA-A336-1393-05EDB20EF021}"/>
                </a:ext>
              </a:extLst>
            </p:cNvPr>
            <p:cNvSpPr/>
            <p:nvPr/>
          </p:nvSpPr>
          <p:spPr>
            <a:xfrm rot="5400000">
              <a:off x="5172457" y="4377109"/>
              <a:ext cx="223904" cy="19407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49">
              <a:extLst>
                <a:ext uri="{FF2B5EF4-FFF2-40B4-BE49-F238E27FC236}">
                  <a16:creationId xmlns:a16="http://schemas.microsoft.com/office/drawing/2014/main" id="{578BB3A0-4752-236C-822D-D4D5E8D0DA5A}"/>
                </a:ext>
              </a:extLst>
            </p:cNvPr>
            <p:cNvSpPr/>
            <p:nvPr/>
          </p:nvSpPr>
          <p:spPr>
            <a:xfrm rot="5400000">
              <a:off x="2740436" y="3795401"/>
              <a:ext cx="223904" cy="19407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49">
              <a:extLst>
                <a:ext uri="{FF2B5EF4-FFF2-40B4-BE49-F238E27FC236}">
                  <a16:creationId xmlns:a16="http://schemas.microsoft.com/office/drawing/2014/main" id="{3DA3A762-2043-BD4B-F4A3-834FE102A466}"/>
                </a:ext>
              </a:extLst>
            </p:cNvPr>
            <p:cNvSpPr/>
            <p:nvPr/>
          </p:nvSpPr>
          <p:spPr>
            <a:xfrm rot="5400000">
              <a:off x="3515282" y="3230700"/>
              <a:ext cx="223904" cy="19407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1" name="Google Shape;1841;p149">
              <a:extLst>
                <a:ext uri="{FF2B5EF4-FFF2-40B4-BE49-F238E27FC236}">
                  <a16:creationId xmlns:a16="http://schemas.microsoft.com/office/drawing/2014/main" id="{E035A3B6-A6F8-C08D-558C-EE74F1F3DC8A}"/>
                </a:ext>
              </a:extLst>
            </p:cNvPr>
            <p:cNvGrpSpPr/>
            <p:nvPr/>
          </p:nvGrpSpPr>
          <p:grpSpPr>
            <a:xfrm>
              <a:off x="2827597" y="2174550"/>
              <a:ext cx="3480388" cy="2318349"/>
              <a:chOff x="2827597" y="2174550"/>
              <a:chExt cx="3480388" cy="2318349"/>
            </a:xfrm>
          </p:grpSpPr>
          <p:sp>
            <p:nvSpPr>
              <p:cNvPr id="1842" name="Google Shape;1842;p149">
                <a:extLst>
                  <a:ext uri="{FF2B5EF4-FFF2-40B4-BE49-F238E27FC236}">
                    <a16:creationId xmlns:a16="http://schemas.microsoft.com/office/drawing/2014/main" id="{74D97784-2DF8-73B8-1D79-FDCD951F5921}"/>
                  </a:ext>
                </a:extLst>
              </p:cNvPr>
              <p:cNvSpPr/>
              <p:nvPr/>
            </p:nvSpPr>
            <p:spPr>
              <a:xfrm>
                <a:off x="2914725" y="2174550"/>
                <a:ext cx="1566831" cy="3739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149">
                <a:extLst>
                  <a:ext uri="{FF2B5EF4-FFF2-40B4-BE49-F238E27FC236}">
                    <a16:creationId xmlns:a16="http://schemas.microsoft.com/office/drawing/2014/main" id="{2FDABAE6-6647-263B-8DA1-7C240D64E4A5}"/>
                  </a:ext>
                </a:extLst>
              </p:cNvPr>
              <p:cNvSpPr/>
              <p:nvPr/>
            </p:nvSpPr>
            <p:spPr>
              <a:xfrm>
                <a:off x="4323653" y="4455510"/>
                <a:ext cx="863877" cy="37390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149">
                <a:extLst>
                  <a:ext uri="{FF2B5EF4-FFF2-40B4-BE49-F238E27FC236}">
                    <a16:creationId xmlns:a16="http://schemas.microsoft.com/office/drawing/2014/main" id="{16B4EFFD-933F-4D1F-D0B7-7E926EF5B115}"/>
                  </a:ext>
                </a:extLst>
              </p:cNvPr>
              <p:cNvSpPr/>
              <p:nvPr/>
            </p:nvSpPr>
            <p:spPr>
              <a:xfrm>
                <a:off x="2827597" y="3988087"/>
                <a:ext cx="1775984" cy="504770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149">
                <a:extLst>
                  <a:ext uri="{FF2B5EF4-FFF2-40B4-BE49-F238E27FC236}">
                    <a16:creationId xmlns:a16="http://schemas.microsoft.com/office/drawing/2014/main" id="{95F31488-4DD7-3CD5-33CE-C498B2A975AD}"/>
                  </a:ext>
                </a:extLst>
              </p:cNvPr>
              <p:cNvSpPr/>
              <p:nvPr/>
            </p:nvSpPr>
            <p:spPr>
              <a:xfrm>
                <a:off x="2830597" y="3315031"/>
                <a:ext cx="699543" cy="49054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149">
                <a:extLst>
                  <a:ext uri="{FF2B5EF4-FFF2-40B4-BE49-F238E27FC236}">
                    <a16:creationId xmlns:a16="http://schemas.microsoft.com/office/drawing/2014/main" id="{9AD21937-6E4C-31CE-79D4-9E24E2918619}"/>
                  </a:ext>
                </a:extLst>
              </p:cNvPr>
              <p:cNvSpPr/>
              <p:nvPr/>
            </p:nvSpPr>
            <p:spPr>
              <a:xfrm>
                <a:off x="5381564" y="4455510"/>
                <a:ext cx="863877" cy="37390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47" name="Google Shape;1847;p149">
                <a:extLst>
                  <a:ext uri="{FF2B5EF4-FFF2-40B4-BE49-F238E27FC236}">
                    <a16:creationId xmlns:a16="http://schemas.microsoft.com/office/drawing/2014/main" id="{B4121173-AE28-B11F-611D-FB0ADC2A29F6}"/>
                  </a:ext>
                </a:extLst>
              </p:cNvPr>
              <p:cNvGrpSpPr/>
              <p:nvPr/>
            </p:nvGrpSpPr>
            <p:grpSpPr>
              <a:xfrm>
                <a:off x="4694072" y="2174563"/>
                <a:ext cx="1613913" cy="474844"/>
                <a:chOff x="4694072" y="2174563"/>
                <a:chExt cx="1613913" cy="474844"/>
              </a:xfrm>
            </p:grpSpPr>
            <p:sp>
              <p:nvSpPr>
                <p:cNvPr id="1848" name="Google Shape;1848;p149">
                  <a:extLst>
                    <a:ext uri="{FF2B5EF4-FFF2-40B4-BE49-F238E27FC236}">
                      <a16:creationId xmlns:a16="http://schemas.microsoft.com/office/drawing/2014/main" id="{2E09A44B-CBF2-36E1-796F-C6EDADA8DEDD}"/>
                    </a:ext>
                  </a:extLst>
                </p:cNvPr>
                <p:cNvSpPr/>
                <p:nvPr/>
              </p:nvSpPr>
              <p:spPr>
                <a:xfrm>
                  <a:off x="5108551" y="2174563"/>
                  <a:ext cx="1199434" cy="474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74" h="34353" extrusionOk="0">
                      <a:moveTo>
                        <a:pt x="0" y="0"/>
                      </a:moveTo>
                      <a:lnTo>
                        <a:pt x="0" y="2705"/>
                      </a:lnTo>
                      <a:lnTo>
                        <a:pt x="45524" y="2705"/>
                      </a:lnTo>
                      <a:cubicBezTo>
                        <a:pt x="54991" y="2705"/>
                        <a:pt x="63674" y="6195"/>
                        <a:pt x="70545" y="11821"/>
                      </a:cubicBezTo>
                      <a:cubicBezTo>
                        <a:pt x="77415" y="17582"/>
                        <a:pt x="82284" y="25454"/>
                        <a:pt x="84177" y="34353"/>
                      </a:cubicBezTo>
                      <a:lnTo>
                        <a:pt x="86774" y="33920"/>
                      </a:lnTo>
                      <a:cubicBezTo>
                        <a:pt x="84854" y="24345"/>
                        <a:pt x="79579" y="15878"/>
                        <a:pt x="72249" y="9792"/>
                      </a:cubicBezTo>
                      <a:cubicBezTo>
                        <a:pt x="65027" y="3706"/>
                        <a:pt x="55668" y="0"/>
                        <a:pt x="4552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149">
                  <a:extLst>
                    <a:ext uri="{FF2B5EF4-FFF2-40B4-BE49-F238E27FC236}">
                      <a16:creationId xmlns:a16="http://schemas.microsoft.com/office/drawing/2014/main" id="{FBB2E259-2E8A-CDB8-9E0B-C8FD793FC60B}"/>
                    </a:ext>
                  </a:extLst>
                </p:cNvPr>
                <p:cNvSpPr/>
                <p:nvPr/>
              </p:nvSpPr>
              <p:spPr>
                <a:xfrm>
                  <a:off x="4694072" y="2174575"/>
                  <a:ext cx="414612" cy="37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13" h="2706" extrusionOk="0">
                      <a:moveTo>
                        <a:pt x="0" y="0"/>
                      </a:moveTo>
                      <a:lnTo>
                        <a:pt x="0" y="2705"/>
                      </a:lnTo>
                      <a:lnTo>
                        <a:pt x="143712" y="2705"/>
                      </a:lnTo>
                      <a:lnTo>
                        <a:pt x="1437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2" name="Picture Placeholder 4">
            <a:extLst>
              <a:ext uri="{FF2B5EF4-FFF2-40B4-BE49-F238E27FC236}">
                <a16:creationId xmlns:a16="http://schemas.microsoft.com/office/drawing/2014/main" id="{393BF5EE-8E55-07A0-8328-A82FE9953D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8244839" y="23073"/>
            <a:ext cx="883921" cy="90622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44323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9" grpId="0"/>
      <p:bldP spid="18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2F1D1B1-EA41-1E10-6CBB-1FA6F397C1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F31029-6A59-1AB4-E5DF-5CABE99612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F56BD5-9B1E-9EF7-95D7-6E3168F8E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7000"/>
            <a:ext cx="9144000" cy="5270499"/>
          </a:xfrm>
          <a:prstGeom prst="rect">
            <a:avLst/>
          </a:prstGeom>
        </p:spPr>
      </p:pic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EEF072A9-98C7-4F20-AB41-ACB54A8005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0" y="4237275"/>
            <a:ext cx="883921" cy="90622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737159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F54C-110A-4E9A-A16C-DC21F3186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2106246" y="0"/>
            <a:ext cx="4763477" cy="670500"/>
          </a:xfrm>
        </p:spPr>
        <p:txBody>
          <a:bodyPr/>
          <a:lstStyle/>
          <a:p>
            <a:r>
              <a:rPr lang="en-US" b="1" dirty="0"/>
              <a:t>From Waterfall to Agile/Scrum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28F0A7-3167-4F02-ABC1-5C56F2C5C070}"/>
              </a:ext>
            </a:extLst>
          </p:cNvPr>
          <p:cNvSpPr txBox="1"/>
          <p:nvPr/>
        </p:nvSpPr>
        <p:spPr>
          <a:xfrm>
            <a:off x="1600202" y="1346403"/>
            <a:ext cx="677333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</a:rPr>
              <a:t>Waterfall:</a:t>
            </a:r>
          </a:p>
          <a:p>
            <a:endParaRPr lang="en-US" sz="2000" b="1" u="sng" dirty="0">
              <a:solidFill>
                <a:schemeClr val="bg1"/>
              </a:solidFill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	1. Fixed steps</a:t>
            </a: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	2. Delays in deliverables</a:t>
            </a:r>
          </a:p>
          <a:p>
            <a:pPr lvl="1"/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u="sng" dirty="0">
                <a:solidFill>
                  <a:schemeClr val="bg1"/>
                </a:solidFill>
              </a:rPr>
              <a:t>Agile/Scrum: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1. Work divided into Sprints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2. Daily Stand-ups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3. Sprint Reviews &amp; Retrospectives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4. Clear Scrum roles (Scrum Master, Product Owner)</a:t>
            </a:r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C16C0B41-FCA2-365A-A101-705C7D16E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0" y="4237275"/>
            <a:ext cx="883921" cy="90622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31598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hlinkClick r:id="rId2" action="ppaction://hlinkfile"/>
            <a:extLst>
              <a:ext uri="{FF2B5EF4-FFF2-40B4-BE49-F238E27FC236}">
                <a16:creationId xmlns:a16="http://schemas.microsoft.com/office/drawing/2014/main" id="{4E1312E9-9EC6-4D13-8046-AD68E4E29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79969">
            <a:off x="5011927" y="2540431"/>
            <a:ext cx="3843580" cy="2128535"/>
          </a:xfrm>
          <a:prstGeom prst="rect">
            <a:avLst/>
          </a:prstGeom>
        </p:spPr>
      </p:pic>
      <p:pic>
        <p:nvPicPr>
          <p:cNvPr id="7" name="Picture 6">
            <a:hlinkClick r:id="rId4" action="ppaction://hlinkfile"/>
            <a:extLst>
              <a:ext uri="{FF2B5EF4-FFF2-40B4-BE49-F238E27FC236}">
                <a16:creationId xmlns:a16="http://schemas.microsoft.com/office/drawing/2014/main" id="{64E877F6-EAB6-45C5-8852-EA3A090219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91591">
            <a:off x="3869518" y="1204225"/>
            <a:ext cx="2695421" cy="3519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F58796-318C-4495-9D37-B07951F28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927827">
            <a:off x="218987" y="622706"/>
            <a:ext cx="2588262" cy="1579120"/>
          </a:xfrm>
          <a:prstGeom prst="rect">
            <a:avLst/>
          </a:prstGeom>
        </p:spPr>
      </p:pic>
      <p:pic>
        <p:nvPicPr>
          <p:cNvPr id="6" name="Picture 5">
            <a:hlinkClick r:id="rId7" action="ppaction://hlinkfile"/>
            <a:extLst>
              <a:ext uri="{FF2B5EF4-FFF2-40B4-BE49-F238E27FC236}">
                <a16:creationId xmlns:a16="http://schemas.microsoft.com/office/drawing/2014/main" id="{DB8FD07A-4CEA-4E69-9658-6FD9F07F16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912469">
            <a:off x="1955667" y="1702876"/>
            <a:ext cx="2483790" cy="319344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3F4F798-A7C8-41C3-9C70-F3D4AC2FE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825824" y="2176319"/>
            <a:ext cx="6833640" cy="8382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Documentation</a:t>
            </a:r>
          </a:p>
        </p:txBody>
      </p:sp>
      <p:pic>
        <p:nvPicPr>
          <p:cNvPr id="4" name="Picture 3">
            <a:hlinkClick r:id="rId9" action="ppaction://hlinkfile"/>
            <a:extLst>
              <a:ext uri="{FF2B5EF4-FFF2-40B4-BE49-F238E27FC236}">
                <a16:creationId xmlns:a16="http://schemas.microsoft.com/office/drawing/2014/main" id="{AA3E5D68-B19E-4F59-B62D-0CFB998553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337489">
            <a:off x="6593020" y="425993"/>
            <a:ext cx="1810851" cy="2271862"/>
          </a:xfrm>
          <a:prstGeom prst="rect">
            <a:avLst/>
          </a:prstGeom>
        </p:spPr>
      </p:pic>
      <p:pic>
        <p:nvPicPr>
          <p:cNvPr id="2" name="Picture Placeholder 4">
            <a:extLst>
              <a:ext uri="{FF2B5EF4-FFF2-40B4-BE49-F238E27FC236}">
                <a16:creationId xmlns:a16="http://schemas.microsoft.com/office/drawing/2014/main" id="{C13FB858-A374-C2C2-3785-3CD162215A2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0" y="4237275"/>
            <a:ext cx="883921" cy="90622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4153317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F54C-110A-4E9A-A16C-DC21F3186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2015066" y="275565"/>
            <a:ext cx="5113867" cy="670500"/>
          </a:xfrm>
        </p:spPr>
        <p:txBody>
          <a:bodyPr/>
          <a:lstStyle/>
          <a:p>
            <a:r>
              <a:rPr lang="en-US" sz="3200" b="1" dirty="0"/>
              <a:t>DocuSign – </a:t>
            </a:r>
            <a:br>
              <a:rPr lang="en-US" sz="3200" b="1" dirty="0"/>
            </a:br>
            <a:r>
              <a:rPr lang="en-US" sz="3200" b="1" dirty="0"/>
              <a:t>Digital Transformation of Paper -Based Processes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17CD22-4AE7-4169-BFB4-E32F6509C1C2}"/>
              </a:ext>
            </a:extLst>
          </p:cNvPr>
          <p:cNvSpPr txBox="1"/>
          <p:nvPr/>
        </p:nvSpPr>
        <p:spPr>
          <a:xfrm>
            <a:off x="1877992" y="2016365"/>
            <a:ext cx="539959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Challenges with traditional methods: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bg1"/>
                </a:solidFill>
              </a:rPr>
              <a:t>Delays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bg1"/>
                </a:solidFill>
              </a:rPr>
              <a:t>Document loss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bg1"/>
                </a:solidFill>
              </a:rPr>
              <a:t>Tracking issues</a:t>
            </a:r>
          </a:p>
          <a:p>
            <a:endParaRPr lang="en-US" sz="2400" b="1" dirty="0"/>
          </a:p>
          <a:p>
            <a:endParaRPr lang="en-US" sz="2400" b="1" dirty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110B5861-1C84-64F7-70C2-C397D424F8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0" y="4237275"/>
            <a:ext cx="883921" cy="90622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19796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1015DD-6A53-CD0E-ABC5-83D6346AFDBD}"/>
              </a:ext>
            </a:extLst>
          </p:cNvPr>
          <p:cNvSpPr txBox="1"/>
          <p:nvPr/>
        </p:nvSpPr>
        <p:spPr>
          <a:xfrm>
            <a:off x="1930400" y="775098"/>
            <a:ext cx="624261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DocuSign: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E-signature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Secure and encrypted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Fast and efficient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DocuSign integration in the project: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Signing payroll approvals, requirement documents, and contracts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Reducing time and 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A0E44B31-FFDC-F74C-AC77-20986B0BE8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0" y="4237275"/>
            <a:ext cx="883921" cy="90622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33839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DABC82C-4134-1E38-A9FD-85F98AB07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07CEF7-BEDA-4DD1-A81F-7820EB7C63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A2CB5F-BA58-4F7D-BD39-7DDB0D1BBC08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6BDC092-6F7C-4192-B9E7-FC6C7ADA0D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E9484F-8F3E-4AB4-98D2-308CE34B1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94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065A31-B78A-495F-855F-4C7FE87BD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86090"/>
            <a:ext cx="9144000" cy="6581573"/>
          </a:xfrm>
          <a:prstGeom prst="rect">
            <a:avLst/>
          </a:prstGeom>
        </p:spPr>
      </p:pic>
      <p:pic>
        <p:nvPicPr>
          <p:cNvPr id="16" name="Picture Placeholder 4">
            <a:extLst>
              <a:ext uri="{FF2B5EF4-FFF2-40B4-BE49-F238E27FC236}">
                <a16:creationId xmlns:a16="http://schemas.microsoft.com/office/drawing/2014/main" id="{FE2498B0-4B17-8549-36CB-F959A3E285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0" y="4237275"/>
            <a:ext cx="883921" cy="90622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36354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B096-3E66-F546-F4BC-9B28856CF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560233" y="646320"/>
            <a:ext cx="6023533" cy="670500"/>
          </a:xfrm>
        </p:spPr>
        <p:txBody>
          <a:bodyPr/>
          <a:lstStyle/>
          <a:p>
            <a:r>
              <a:rPr lang="en-US" dirty="0"/>
              <a:t>Smart Transformation for HR Management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3BA79E5-A44D-C832-2CDE-96AD3FAACC9C}"/>
              </a:ext>
            </a:extLst>
          </p:cNvPr>
          <p:cNvSpPr txBox="1">
            <a:spLocks/>
          </p:cNvSpPr>
          <p:nvPr/>
        </p:nvSpPr>
        <p:spPr>
          <a:xfrm flipH="1">
            <a:off x="2272365" y="2050233"/>
            <a:ext cx="4599267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200" dirty="0"/>
              <a:t>Challenges:</a:t>
            </a:r>
          </a:p>
          <a:p>
            <a:pPr algn="l"/>
            <a:r>
              <a:rPr lang="en-US" sz="3200" dirty="0"/>
              <a:t>1.Payroll Management</a:t>
            </a:r>
          </a:p>
          <a:p>
            <a:pPr algn="l"/>
            <a:r>
              <a:rPr lang="en-US" sz="3200" dirty="0"/>
              <a:t>2.Recruitment Process</a:t>
            </a:r>
          </a:p>
          <a:p>
            <a:pPr algn="l"/>
            <a:r>
              <a:rPr lang="en-US" sz="3200" dirty="0"/>
              <a:t>3. Performance Evaluation</a:t>
            </a:r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24B6F335-BCFC-DF5B-86CA-D50C98D97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8260079" y="-876"/>
            <a:ext cx="883921" cy="90622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418847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22"/>
          <p:cNvSpPr/>
          <p:nvPr/>
        </p:nvSpPr>
        <p:spPr>
          <a:xfrm>
            <a:off x="161247" y="2209468"/>
            <a:ext cx="1828698" cy="141986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41" name="Google Shape;1141;p122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Our team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52" name="Google Shape;1152;p122"/>
          <p:cNvGrpSpPr/>
          <p:nvPr/>
        </p:nvGrpSpPr>
        <p:grpSpPr>
          <a:xfrm>
            <a:off x="861474" y="1551901"/>
            <a:ext cx="425343" cy="424225"/>
            <a:chOff x="-4570325" y="2405775"/>
            <a:chExt cx="294600" cy="293825"/>
          </a:xfrm>
        </p:grpSpPr>
        <p:sp>
          <p:nvSpPr>
            <p:cNvPr id="1153" name="Google Shape;1153;p122"/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22"/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5" name="Google Shape;1155;p122"/>
          <p:cNvGrpSpPr/>
          <p:nvPr/>
        </p:nvGrpSpPr>
        <p:grpSpPr>
          <a:xfrm>
            <a:off x="5573234" y="1571725"/>
            <a:ext cx="321859" cy="424225"/>
            <a:chOff x="-4178875" y="2405775"/>
            <a:chExt cx="222925" cy="293825"/>
          </a:xfrm>
        </p:grpSpPr>
        <p:sp>
          <p:nvSpPr>
            <p:cNvPr id="1156" name="Google Shape;1156;p122"/>
            <p:cNvSpPr/>
            <p:nvPr/>
          </p:nvSpPr>
          <p:spPr>
            <a:xfrm>
              <a:off x="-4178875" y="2405775"/>
              <a:ext cx="222925" cy="293825"/>
            </a:xfrm>
            <a:custGeom>
              <a:avLst/>
              <a:gdLst/>
              <a:ahLst/>
              <a:cxnLst/>
              <a:rect l="l" t="t" r="r" b="b"/>
              <a:pathLst>
                <a:path w="8917" h="11753" extrusionOk="0">
                  <a:moveTo>
                    <a:pt x="4474" y="694"/>
                  </a:moveTo>
                  <a:cubicBezTo>
                    <a:pt x="6553" y="694"/>
                    <a:pt x="8254" y="2395"/>
                    <a:pt x="8254" y="4475"/>
                  </a:cubicBezTo>
                  <a:cubicBezTo>
                    <a:pt x="8191" y="5262"/>
                    <a:pt x="7971" y="6018"/>
                    <a:pt x="7530" y="6649"/>
                  </a:cubicBezTo>
                  <a:lnTo>
                    <a:pt x="4474" y="10776"/>
                  </a:lnTo>
                  <a:lnTo>
                    <a:pt x="1418" y="6712"/>
                  </a:lnTo>
                  <a:cubicBezTo>
                    <a:pt x="945" y="6050"/>
                    <a:pt x="693" y="5294"/>
                    <a:pt x="693" y="4475"/>
                  </a:cubicBezTo>
                  <a:cubicBezTo>
                    <a:pt x="693" y="2395"/>
                    <a:pt x="2363" y="694"/>
                    <a:pt x="4474" y="694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2017"/>
                    <a:pt x="0" y="4475"/>
                  </a:cubicBezTo>
                  <a:cubicBezTo>
                    <a:pt x="0" y="5451"/>
                    <a:pt x="315" y="6365"/>
                    <a:pt x="882" y="7153"/>
                  </a:cubicBezTo>
                  <a:lnTo>
                    <a:pt x="4190" y="11595"/>
                  </a:lnTo>
                  <a:cubicBezTo>
                    <a:pt x="4253" y="11689"/>
                    <a:pt x="4348" y="11752"/>
                    <a:pt x="4474" y="11752"/>
                  </a:cubicBezTo>
                  <a:cubicBezTo>
                    <a:pt x="4568" y="11752"/>
                    <a:pt x="4663" y="11721"/>
                    <a:pt x="4726" y="11595"/>
                  </a:cubicBezTo>
                  <a:lnTo>
                    <a:pt x="8097" y="7058"/>
                  </a:lnTo>
                  <a:cubicBezTo>
                    <a:pt x="8633" y="6333"/>
                    <a:pt x="8916" y="5420"/>
                    <a:pt x="8916" y="4506"/>
                  </a:cubicBezTo>
                  <a:cubicBezTo>
                    <a:pt x="8916" y="1986"/>
                    <a:pt x="6900" y="1"/>
                    <a:pt x="4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22"/>
            <p:cNvSpPr/>
            <p:nvPr/>
          </p:nvSpPr>
          <p:spPr>
            <a:xfrm>
              <a:off x="-4093025" y="24916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630"/>
                  </a:moveTo>
                  <a:cubicBezTo>
                    <a:pt x="1229" y="630"/>
                    <a:pt x="1386" y="788"/>
                    <a:pt x="1386" y="1008"/>
                  </a:cubicBezTo>
                  <a:cubicBezTo>
                    <a:pt x="1386" y="1197"/>
                    <a:pt x="1197" y="1355"/>
                    <a:pt x="1040" y="1355"/>
                  </a:cubicBezTo>
                  <a:cubicBezTo>
                    <a:pt x="819" y="1355"/>
                    <a:pt x="662" y="1197"/>
                    <a:pt x="662" y="1008"/>
                  </a:cubicBezTo>
                  <a:cubicBezTo>
                    <a:pt x="662" y="788"/>
                    <a:pt x="819" y="630"/>
                    <a:pt x="1040" y="630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5"/>
                    <a:pt x="473" y="2048"/>
                    <a:pt x="1040" y="2048"/>
                  </a:cubicBezTo>
                  <a:cubicBezTo>
                    <a:pt x="1575" y="2048"/>
                    <a:pt x="2048" y="1575"/>
                    <a:pt x="2048" y="1040"/>
                  </a:cubicBezTo>
                  <a:cubicBezTo>
                    <a:pt x="2048" y="441"/>
                    <a:pt x="1575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22"/>
            <p:cNvSpPr/>
            <p:nvPr/>
          </p:nvSpPr>
          <p:spPr>
            <a:xfrm>
              <a:off x="-4145800" y="2439650"/>
              <a:ext cx="155975" cy="155200"/>
            </a:xfrm>
            <a:custGeom>
              <a:avLst/>
              <a:gdLst/>
              <a:ahLst/>
              <a:cxnLst/>
              <a:rect l="l" t="t" r="r" b="b"/>
              <a:pathLst>
                <a:path w="6239" h="6208" extrusionOk="0">
                  <a:moveTo>
                    <a:pt x="3403" y="694"/>
                  </a:moveTo>
                  <a:lnTo>
                    <a:pt x="3403" y="1166"/>
                  </a:lnTo>
                  <a:cubicBezTo>
                    <a:pt x="3403" y="1324"/>
                    <a:pt x="3497" y="1450"/>
                    <a:pt x="3655" y="1481"/>
                  </a:cubicBezTo>
                  <a:cubicBezTo>
                    <a:pt x="3844" y="1576"/>
                    <a:pt x="4033" y="1670"/>
                    <a:pt x="4191" y="1828"/>
                  </a:cubicBezTo>
                  <a:cubicBezTo>
                    <a:pt x="4268" y="1867"/>
                    <a:pt x="4358" y="1894"/>
                    <a:pt x="4445" y="1894"/>
                  </a:cubicBezTo>
                  <a:cubicBezTo>
                    <a:pt x="4499" y="1894"/>
                    <a:pt x="4552" y="1884"/>
                    <a:pt x="4600" y="1859"/>
                  </a:cubicBezTo>
                  <a:lnTo>
                    <a:pt x="4978" y="1607"/>
                  </a:lnTo>
                  <a:lnTo>
                    <a:pt x="5356" y="2206"/>
                  </a:lnTo>
                  <a:lnTo>
                    <a:pt x="4947" y="2458"/>
                  </a:lnTo>
                  <a:cubicBezTo>
                    <a:pt x="4821" y="2521"/>
                    <a:pt x="4789" y="2647"/>
                    <a:pt x="4789" y="2805"/>
                  </a:cubicBezTo>
                  <a:cubicBezTo>
                    <a:pt x="4821" y="3025"/>
                    <a:pt x="4821" y="3183"/>
                    <a:pt x="4789" y="3435"/>
                  </a:cubicBezTo>
                  <a:cubicBezTo>
                    <a:pt x="4758" y="3592"/>
                    <a:pt x="4821" y="3687"/>
                    <a:pt x="4947" y="3781"/>
                  </a:cubicBezTo>
                  <a:lnTo>
                    <a:pt x="5356" y="4033"/>
                  </a:lnTo>
                  <a:lnTo>
                    <a:pt x="4978" y="4600"/>
                  </a:lnTo>
                  <a:lnTo>
                    <a:pt x="4600" y="4380"/>
                  </a:lnTo>
                  <a:cubicBezTo>
                    <a:pt x="4554" y="4345"/>
                    <a:pt x="4503" y="4332"/>
                    <a:pt x="4452" y="4332"/>
                  </a:cubicBezTo>
                  <a:cubicBezTo>
                    <a:pt x="4363" y="4332"/>
                    <a:pt x="4270" y="4372"/>
                    <a:pt x="4191" y="4411"/>
                  </a:cubicBezTo>
                  <a:cubicBezTo>
                    <a:pt x="4033" y="4537"/>
                    <a:pt x="3844" y="4632"/>
                    <a:pt x="3655" y="4726"/>
                  </a:cubicBezTo>
                  <a:cubicBezTo>
                    <a:pt x="3529" y="4758"/>
                    <a:pt x="3403" y="4915"/>
                    <a:pt x="3403" y="5041"/>
                  </a:cubicBezTo>
                  <a:lnTo>
                    <a:pt x="3403" y="5514"/>
                  </a:lnTo>
                  <a:lnTo>
                    <a:pt x="2741" y="5514"/>
                  </a:lnTo>
                  <a:lnTo>
                    <a:pt x="2741" y="5041"/>
                  </a:lnTo>
                  <a:cubicBezTo>
                    <a:pt x="2741" y="4884"/>
                    <a:pt x="2678" y="4758"/>
                    <a:pt x="2521" y="4726"/>
                  </a:cubicBezTo>
                  <a:cubicBezTo>
                    <a:pt x="2300" y="4663"/>
                    <a:pt x="2111" y="4569"/>
                    <a:pt x="1954" y="4411"/>
                  </a:cubicBezTo>
                  <a:cubicBezTo>
                    <a:pt x="1874" y="4372"/>
                    <a:pt x="1782" y="4332"/>
                    <a:pt x="1701" y="4332"/>
                  </a:cubicBezTo>
                  <a:cubicBezTo>
                    <a:pt x="1654" y="4332"/>
                    <a:pt x="1610" y="4345"/>
                    <a:pt x="1576" y="4380"/>
                  </a:cubicBezTo>
                  <a:lnTo>
                    <a:pt x="1166" y="4600"/>
                  </a:lnTo>
                  <a:lnTo>
                    <a:pt x="820" y="4033"/>
                  </a:lnTo>
                  <a:lnTo>
                    <a:pt x="1198" y="3781"/>
                  </a:lnTo>
                  <a:cubicBezTo>
                    <a:pt x="1324" y="3718"/>
                    <a:pt x="1418" y="3592"/>
                    <a:pt x="1355" y="3435"/>
                  </a:cubicBezTo>
                  <a:cubicBezTo>
                    <a:pt x="1324" y="3183"/>
                    <a:pt x="1324" y="3025"/>
                    <a:pt x="1355" y="2805"/>
                  </a:cubicBezTo>
                  <a:cubicBezTo>
                    <a:pt x="1418" y="2647"/>
                    <a:pt x="1324" y="2521"/>
                    <a:pt x="1198" y="2458"/>
                  </a:cubicBezTo>
                  <a:lnTo>
                    <a:pt x="820" y="2206"/>
                  </a:lnTo>
                  <a:lnTo>
                    <a:pt x="1166" y="1607"/>
                  </a:lnTo>
                  <a:lnTo>
                    <a:pt x="1576" y="1859"/>
                  </a:lnTo>
                  <a:cubicBezTo>
                    <a:pt x="1612" y="1884"/>
                    <a:pt x="1657" y="1894"/>
                    <a:pt x="1706" y="1894"/>
                  </a:cubicBezTo>
                  <a:cubicBezTo>
                    <a:pt x="1786" y="1894"/>
                    <a:pt x="1876" y="1867"/>
                    <a:pt x="1954" y="1828"/>
                  </a:cubicBezTo>
                  <a:cubicBezTo>
                    <a:pt x="2111" y="1702"/>
                    <a:pt x="2300" y="1576"/>
                    <a:pt x="2521" y="1481"/>
                  </a:cubicBezTo>
                  <a:cubicBezTo>
                    <a:pt x="2615" y="1450"/>
                    <a:pt x="2741" y="1292"/>
                    <a:pt x="2741" y="1166"/>
                  </a:cubicBezTo>
                  <a:lnTo>
                    <a:pt x="2741" y="694"/>
                  </a:ln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946"/>
                  </a:lnTo>
                  <a:cubicBezTo>
                    <a:pt x="1954" y="977"/>
                    <a:pt x="1828" y="1072"/>
                    <a:pt x="1765" y="1135"/>
                  </a:cubicBezTo>
                  <a:lnTo>
                    <a:pt x="1261" y="851"/>
                  </a:lnTo>
                  <a:cubicBezTo>
                    <a:pt x="1211" y="831"/>
                    <a:pt x="1158" y="821"/>
                    <a:pt x="1104" y="821"/>
                  </a:cubicBezTo>
                  <a:cubicBezTo>
                    <a:pt x="990" y="821"/>
                    <a:pt x="874" y="870"/>
                    <a:pt x="788" y="977"/>
                  </a:cubicBezTo>
                  <a:lnTo>
                    <a:pt x="126" y="2175"/>
                  </a:lnTo>
                  <a:cubicBezTo>
                    <a:pt x="32" y="2332"/>
                    <a:pt x="63" y="2521"/>
                    <a:pt x="221" y="2647"/>
                  </a:cubicBezTo>
                  <a:lnTo>
                    <a:pt x="757" y="2899"/>
                  </a:lnTo>
                  <a:lnTo>
                    <a:pt x="757" y="3120"/>
                  </a:lnTo>
                  <a:lnTo>
                    <a:pt x="757" y="3309"/>
                  </a:lnTo>
                  <a:lnTo>
                    <a:pt x="221" y="3592"/>
                  </a:lnTo>
                  <a:cubicBezTo>
                    <a:pt x="63" y="3655"/>
                    <a:pt x="0" y="3907"/>
                    <a:pt x="126" y="4065"/>
                  </a:cubicBezTo>
                  <a:lnTo>
                    <a:pt x="788" y="5231"/>
                  </a:lnTo>
                  <a:cubicBezTo>
                    <a:pt x="831" y="5337"/>
                    <a:pt x="960" y="5415"/>
                    <a:pt x="1088" y="5415"/>
                  </a:cubicBezTo>
                  <a:cubicBezTo>
                    <a:pt x="1149" y="5415"/>
                    <a:pt x="1210" y="5397"/>
                    <a:pt x="1261" y="5357"/>
                  </a:cubicBezTo>
                  <a:lnTo>
                    <a:pt x="1765" y="5073"/>
                  </a:lnTo>
                  <a:cubicBezTo>
                    <a:pt x="1891" y="5167"/>
                    <a:pt x="1954" y="5199"/>
                    <a:pt x="2080" y="5262"/>
                  </a:cubicBezTo>
                  <a:lnTo>
                    <a:pt x="2080" y="5861"/>
                  </a:lnTo>
                  <a:cubicBezTo>
                    <a:pt x="2080" y="6050"/>
                    <a:pt x="2237" y="6207"/>
                    <a:pt x="2426" y="6207"/>
                  </a:cubicBezTo>
                  <a:lnTo>
                    <a:pt x="3812" y="6207"/>
                  </a:lnTo>
                  <a:cubicBezTo>
                    <a:pt x="4002" y="6207"/>
                    <a:pt x="4159" y="6050"/>
                    <a:pt x="4159" y="5861"/>
                  </a:cubicBezTo>
                  <a:lnTo>
                    <a:pt x="4159" y="5262"/>
                  </a:lnTo>
                  <a:cubicBezTo>
                    <a:pt x="4285" y="5231"/>
                    <a:pt x="4411" y="5167"/>
                    <a:pt x="4474" y="5073"/>
                  </a:cubicBezTo>
                  <a:lnTo>
                    <a:pt x="4978" y="5357"/>
                  </a:lnTo>
                  <a:cubicBezTo>
                    <a:pt x="5028" y="5376"/>
                    <a:pt x="5084" y="5387"/>
                    <a:pt x="5141" y="5387"/>
                  </a:cubicBezTo>
                  <a:cubicBezTo>
                    <a:pt x="5263" y="5387"/>
                    <a:pt x="5386" y="5338"/>
                    <a:pt x="5451" y="5231"/>
                  </a:cubicBezTo>
                  <a:lnTo>
                    <a:pt x="6144" y="4065"/>
                  </a:lnTo>
                  <a:cubicBezTo>
                    <a:pt x="6207" y="3907"/>
                    <a:pt x="6175" y="3687"/>
                    <a:pt x="6018" y="3592"/>
                  </a:cubicBezTo>
                  <a:lnTo>
                    <a:pt x="5514" y="3309"/>
                  </a:lnTo>
                  <a:lnTo>
                    <a:pt x="5514" y="3120"/>
                  </a:lnTo>
                  <a:lnTo>
                    <a:pt x="5514" y="2899"/>
                  </a:lnTo>
                  <a:lnTo>
                    <a:pt x="6018" y="2647"/>
                  </a:lnTo>
                  <a:cubicBezTo>
                    <a:pt x="6175" y="2521"/>
                    <a:pt x="6238" y="2332"/>
                    <a:pt x="6144" y="2175"/>
                  </a:cubicBezTo>
                  <a:lnTo>
                    <a:pt x="5451" y="977"/>
                  </a:lnTo>
                  <a:cubicBezTo>
                    <a:pt x="5408" y="870"/>
                    <a:pt x="5278" y="807"/>
                    <a:pt x="5149" y="807"/>
                  </a:cubicBezTo>
                  <a:cubicBezTo>
                    <a:pt x="5089" y="807"/>
                    <a:pt x="5029" y="821"/>
                    <a:pt x="4978" y="851"/>
                  </a:cubicBezTo>
                  <a:lnTo>
                    <a:pt x="4474" y="1135"/>
                  </a:lnTo>
                  <a:cubicBezTo>
                    <a:pt x="4348" y="1072"/>
                    <a:pt x="4285" y="1009"/>
                    <a:pt x="4159" y="946"/>
                  </a:cubicBezTo>
                  <a:lnTo>
                    <a:pt x="4159" y="347"/>
                  </a:lnTo>
                  <a:cubicBezTo>
                    <a:pt x="4159" y="158"/>
                    <a:pt x="4002" y="1"/>
                    <a:pt x="3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9" name="Google Shape;1159;p122"/>
          <p:cNvGrpSpPr/>
          <p:nvPr/>
        </p:nvGrpSpPr>
        <p:grpSpPr>
          <a:xfrm>
            <a:off x="3193417" y="1564987"/>
            <a:ext cx="425343" cy="424188"/>
            <a:chOff x="-3854375" y="2405000"/>
            <a:chExt cx="294600" cy="293800"/>
          </a:xfrm>
        </p:grpSpPr>
        <p:sp>
          <p:nvSpPr>
            <p:cNvPr id="1160" name="Google Shape;1160;p122"/>
            <p:cNvSpPr/>
            <p:nvPr/>
          </p:nvSpPr>
          <p:spPr>
            <a:xfrm>
              <a:off x="-3854375" y="240500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6994" y="694"/>
                  </a:moveTo>
                  <a:lnTo>
                    <a:pt x="6994" y="1103"/>
                  </a:lnTo>
                  <a:cubicBezTo>
                    <a:pt x="6994" y="1261"/>
                    <a:pt x="7120" y="1387"/>
                    <a:pt x="7278" y="1418"/>
                  </a:cubicBezTo>
                  <a:cubicBezTo>
                    <a:pt x="7467" y="1481"/>
                    <a:pt x="7719" y="1576"/>
                    <a:pt x="7908" y="1702"/>
                  </a:cubicBezTo>
                  <a:cubicBezTo>
                    <a:pt x="7954" y="1736"/>
                    <a:pt x="8009" y="1750"/>
                    <a:pt x="8066" y="1750"/>
                  </a:cubicBezTo>
                  <a:cubicBezTo>
                    <a:pt x="8164" y="1750"/>
                    <a:pt x="8269" y="1710"/>
                    <a:pt x="8349" y="1670"/>
                  </a:cubicBezTo>
                  <a:lnTo>
                    <a:pt x="8664" y="1355"/>
                  </a:lnTo>
                  <a:lnTo>
                    <a:pt x="9137" y="1828"/>
                  </a:lnTo>
                  <a:lnTo>
                    <a:pt x="8822" y="2143"/>
                  </a:lnTo>
                  <a:cubicBezTo>
                    <a:pt x="8696" y="2269"/>
                    <a:pt x="8696" y="2426"/>
                    <a:pt x="8759" y="2584"/>
                  </a:cubicBezTo>
                  <a:cubicBezTo>
                    <a:pt x="8885" y="2773"/>
                    <a:pt x="8979" y="2962"/>
                    <a:pt x="9042" y="3214"/>
                  </a:cubicBezTo>
                  <a:cubicBezTo>
                    <a:pt x="9074" y="3372"/>
                    <a:pt x="9200" y="3466"/>
                    <a:pt x="9357" y="3466"/>
                  </a:cubicBezTo>
                  <a:lnTo>
                    <a:pt x="9798" y="3466"/>
                  </a:lnTo>
                  <a:lnTo>
                    <a:pt x="9798" y="4159"/>
                  </a:lnTo>
                  <a:lnTo>
                    <a:pt x="9357" y="4159"/>
                  </a:lnTo>
                  <a:cubicBezTo>
                    <a:pt x="9200" y="4159"/>
                    <a:pt x="9074" y="4222"/>
                    <a:pt x="9042" y="4380"/>
                  </a:cubicBezTo>
                  <a:cubicBezTo>
                    <a:pt x="9011" y="4569"/>
                    <a:pt x="8885" y="4821"/>
                    <a:pt x="8759" y="5010"/>
                  </a:cubicBezTo>
                  <a:cubicBezTo>
                    <a:pt x="8696" y="5136"/>
                    <a:pt x="8727" y="5325"/>
                    <a:pt x="8822" y="5451"/>
                  </a:cubicBezTo>
                  <a:lnTo>
                    <a:pt x="9137" y="5766"/>
                  </a:lnTo>
                  <a:lnTo>
                    <a:pt x="8664" y="6238"/>
                  </a:lnTo>
                  <a:lnTo>
                    <a:pt x="8349" y="5923"/>
                  </a:lnTo>
                  <a:cubicBezTo>
                    <a:pt x="8275" y="5850"/>
                    <a:pt x="8191" y="5819"/>
                    <a:pt x="8101" y="5819"/>
                  </a:cubicBezTo>
                  <a:cubicBezTo>
                    <a:pt x="8038" y="5819"/>
                    <a:pt x="7973" y="5834"/>
                    <a:pt x="7908" y="5860"/>
                  </a:cubicBezTo>
                  <a:cubicBezTo>
                    <a:pt x="7719" y="5986"/>
                    <a:pt x="7498" y="6081"/>
                    <a:pt x="7278" y="6144"/>
                  </a:cubicBezTo>
                  <a:cubicBezTo>
                    <a:pt x="7120" y="6175"/>
                    <a:pt x="6994" y="6301"/>
                    <a:pt x="6994" y="6459"/>
                  </a:cubicBezTo>
                  <a:lnTo>
                    <a:pt x="6994" y="6900"/>
                  </a:lnTo>
                  <a:lnTo>
                    <a:pt x="6333" y="6900"/>
                  </a:lnTo>
                  <a:lnTo>
                    <a:pt x="6333" y="6459"/>
                  </a:lnTo>
                  <a:cubicBezTo>
                    <a:pt x="6333" y="6301"/>
                    <a:pt x="6207" y="6207"/>
                    <a:pt x="6049" y="6144"/>
                  </a:cubicBezTo>
                  <a:cubicBezTo>
                    <a:pt x="5860" y="6112"/>
                    <a:pt x="5608" y="5986"/>
                    <a:pt x="5419" y="5860"/>
                  </a:cubicBezTo>
                  <a:cubicBezTo>
                    <a:pt x="5374" y="5838"/>
                    <a:pt x="5322" y="5828"/>
                    <a:pt x="5267" y="5828"/>
                  </a:cubicBezTo>
                  <a:cubicBezTo>
                    <a:pt x="5167" y="5828"/>
                    <a:pt x="5059" y="5862"/>
                    <a:pt x="4978" y="5923"/>
                  </a:cubicBezTo>
                  <a:lnTo>
                    <a:pt x="4663" y="6238"/>
                  </a:lnTo>
                  <a:lnTo>
                    <a:pt x="4190" y="5766"/>
                  </a:lnTo>
                  <a:lnTo>
                    <a:pt x="4505" y="5451"/>
                  </a:lnTo>
                  <a:cubicBezTo>
                    <a:pt x="4631" y="5325"/>
                    <a:pt x="4631" y="5167"/>
                    <a:pt x="4568" y="5010"/>
                  </a:cubicBezTo>
                  <a:cubicBezTo>
                    <a:pt x="4442" y="4821"/>
                    <a:pt x="4348" y="4632"/>
                    <a:pt x="4285" y="4380"/>
                  </a:cubicBezTo>
                  <a:cubicBezTo>
                    <a:pt x="4253" y="4254"/>
                    <a:pt x="4127" y="4159"/>
                    <a:pt x="4001" y="4159"/>
                  </a:cubicBezTo>
                  <a:lnTo>
                    <a:pt x="3529" y="4159"/>
                  </a:lnTo>
                  <a:lnTo>
                    <a:pt x="3529" y="3466"/>
                  </a:lnTo>
                  <a:lnTo>
                    <a:pt x="3970" y="3466"/>
                  </a:lnTo>
                  <a:cubicBezTo>
                    <a:pt x="4127" y="3466"/>
                    <a:pt x="4253" y="3372"/>
                    <a:pt x="4285" y="3214"/>
                  </a:cubicBezTo>
                  <a:cubicBezTo>
                    <a:pt x="4316" y="2993"/>
                    <a:pt x="4442" y="2773"/>
                    <a:pt x="4568" y="2584"/>
                  </a:cubicBezTo>
                  <a:cubicBezTo>
                    <a:pt x="4631" y="2458"/>
                    <a:pt x="4600" y="2269"/>
                    <a:pt x="4505" y="2143"/>
                  </a:cubicBezTo>
                  <a:lnTo>
                    <a:pt x="4190" y="1828"/>
                  </a:lnTo>
                  <a:lnTo>
                    <a:pt x="4663" y="1355"/>
                  </a:lnTo>
                  <a:lnTo>
                    <a:pt x="4978" y="1670"/>
                  </a:lnTo>
                  <a:cubicBezTo>
                    <a:pt x="5046" y="1738"/>
                    <a:pt x="5122" y="1769"/>
                    <a:pt x="5203" y="1769"/>
                  </a:cubicBezTo>
                  <a:cubicBezTo>
                    <a:pt x="5273" y="1769"/>
                    <a:pt x="5346" y="1746"/>
                    <a:pt x="5419" y="1702"/>
                  </a:cubicBezTo>
                  <a:cubicBezTo>
                    <a:pt x="5608" y="1576"/>
                    <a:pt x="5829" y="1513"/>
                    <a:pt x="6049" y="1418"/>
                  </a:cubicBezTo>
                  <a:cubicBezTo>
                    <a:pt x="6207" y="1387"/>
                    <a:pt x="6333" y="1261"/>
                    <a:pt x="6333" y="1103"/>
                  </a:cubicBezTo>
                  <a:lnTo>
                    <a:pt x="6333" y="694"/>
                  </a:lnTo>
                  <a:close/>
                  <a:moveTo>
                    <a:pt x="10964" y="4821"/>
                  </a:moveTo>
                  <a:lnTo>
                    <a:pt x="9830" y="8255"/>
                  </a:lnTo>
                  <a:lnTo>
                    <a:pt x="2773" y="8255"/>
                  </a:lnTo>
                  <a:lnTo>
                    <a:pt x="2143" y="4821"/>
                  </a:lnTo>
                  <a:lnTo>
                    <a:pt x="3686" y="4821"/>
                  </a:lnTo>
                  <a:cubicBezTo>
                    <a:pt x="3718" y="4947"/>
                    <a:pt x="3781" y="5010"/>
                    <a:pt x="3812" y="5136"/>
                  </a:cubicBezTo>
                  <a:lnTo>
                    <a:pt x="3466" y="5482"/>
                  </a:lnTo>
                  <a:cubicBezTo>
                    <a:pt x="3340" y="5608"/>
                    <a:pt x="3340" y="5829"/>
                    <a:pt x="3466" y="5955"/>
                  </a:cubicBezTo>
                  <a:lnTo>
                    <a:pt x="4442" y="6932"/>
                  </a:lnTo>
                  <a:cubicBezTo>
                    <a:pt x="4505" y="6995"/>
                    <a:pt x="4592" y="7026"/>
                    <a:pt x="4679" y="7026"/>
                  </a:cubicBezTo>
                  <a:cubicBezTo>
                    <a:pt x="4765" y="7026"/>
                    <a:pt x="4852" y="6995"/>
                    <a:pt x="4915" y="6932"/>
                  </a:cubicBezTo>
                  <a:lnTo>
                    <a:pt x="5262" y="6585"/>
                  </a:lnTo>
                  <a:cubicBezTo>
                    <a:pt x="5356" y="6617"/>
                    <a:pt x="5451" y="6680"/>
                    <a:pt x="5577" y="6711"/>
                  </a:cubicBezTo>
                  <a:lnTo>
                    <a:pt x="5577" y="7215"/>
                  </a:lnTo>
                  <a:cubicBezTo>
                    <a:pt x="5577" y="7404"/>
                    <a:pt x="5734" y="7562"/>
                    <a:pt x="5923" y="7562"/>
                  </a:cubicBezTo>
                  <a:lnTo>
                    <a:pt x="7309" y="7562"/>
                  </a:lnTo>
                  <a:cubicBezTo>
                    <a:pt x="7498" y="7562"/>
                    <a:pt x="7656" y="7404"/>
                    <a:pt x="7656" y="7215"/>
                  </a:cubicBezTo>
                  <a:lnTo>
                    <a:pt x="7656" y="6711"/>
                  </a:lnTo>
                  <a:cubicBezTo>
                    <a:pt x="7782" y="6680"/>
                    <a:pt x="7876" y="6617"/>
                    <a:pt x="7971" y="6585"/>
                  </a:cubicBezTo>
                  <a:lnTo>
                    <a:pt x="8349" y="6932"/>
                  </a:lnTo>
                  <a:cubicBezTo>
                    <a:pt x="8396" y="6995"/>
                    <a:pt x="8483" y="7026"/>
                    <a:pt x="8574" y="7026"/>
                  </a:cubicBezTo>
                  <a:cubicBezTo>
                    <a:pt x="8664" y="7026"/>
                    <a:pt x="8759" y="6995"/>
                    <a:pt x="8822" y="6932"/>
                  </a:cubicBezTo>
                  <a:lnTo>
                    <a:pt x="9798" y="5955"/>
                  </a:lnTo>
                  <a:cubicBezTo>
                    <a:pt x="9924" y="5829"/>
                    <a:pt x="9924" y="5608"/>
                    <a:pt x="9798" y="5482"/>
                  </a:cubicBezTo>
                  <a:lnTo>
                    <a:pt x="9452" y="5136"/>
                  </a:lnTo>
                  <a:cubicBezTo>
                    <a:pt x="9483" y="5041"/>
                    <a:pt x="9515" y="4947"/>
                    <a:pt x="9546" y="4821"/>
                  </a:cubicBezTo>
                  <a:close/>
                  <a:moveTo>
                    <a:pt x="3907" y="10334"/>
                  </a:moveTo>
                  <a:cubicBezTo>
                    <a:pt x="4096" y="10366"/>
                    <a:pt x="4253" y="10523"/>
                    <a:pt x="4253" y="10681"/>
                  </a:cubicBezTo>
                  <a:cubicBezTo>
                    <a:pt x="4253" y="10870"/>
                    <a:pt x="4096" y="11027"/>
                    <a:pt x="3907" y="11027"/>
                  </a:cubicBezTo>
                  <a:cubicBezTo>
                    <a:pt x="3686" y="11027"/>
                    <a:pt x="3529" y="10870"/>
                    <a:pt x="3529" y="10681"/>
                  </a:cubicBezTo>
                  <a:cubicBezTo>
                    <a:pt x="3529" y="10492"/>
                    <a:pt x="3686" y="10334"/>
                    <a:pt x="3907" y="10334"/>
                  </a:cubicBezTo>
                  <a:close/>
                  <a:moveTo>
                    <a:pt x="8664" y="10334"/>
                  </a:moveTo>
                  <a:cubicBezTo>
                    <a:pt x="8853" y="10366"/>
                    <a:pt x="9011" y="10523"/>
                    <a:pt x="9011" y="10681"/>
                  </a:cubicBezTo>
                  <a:cubicBezTo>
                    <a:pt x="9011" y="10870"/>
                    <a:pt x="8853" y="11027"/>
                    <a:pt x="8664" y="11027"/>
                  </a:cubicBezTo>
                  <a:cubicBezTo>
                    <a:pt x="8444" y="11027"/>
                    <a:pt x="8286" y="10870"/>
                    <a:pt x="8286" y="10681"/>
                  </a:cubicBezTo>
                  <a:cubicBezTo>
                    <a:pt x="8286" y="10492"/>
                    <a:pt x="8444" y="10334"/>
                    <a:pt x="8664" y="10334"/>
                  </a:cubicBezTo>
                  <a:close/>
                  <a:moveTo>
                    <a:pt x="5892" y="0"/>
                  </a:moveTo>
                  <a:cubicBezTo>
                    <a:pt x="5703" y="0"/>
                    <a:pt x="5545" y="158"/>
                    <a:pt x="5545" y="379"/>
                  </a:cubicBezTo>
                  <a:lnTo>
                    <a:pt x="5545" y="883"/>
                  </a:lnTo>
                  <a:cubicBezTo>
                    <a:pt x="5419" y="914"/>
                    <a:pt x="5356" y="946"/>
                    <a:pt x="5230" y="1009"/>
                  </a:cubicBezTo>
                  <a:lnTo>
                    <a:pt x="4883" y="631"/>
                  </a:lnTo>
                  <a:cubicBezTo>
                    <a:pt x="4820" y="583"/>
                    <a:pt x="4734" y="560"/>
                    <a:pt x="4647" y="560"/>
                  </a:cubicBezTo>
                  <a:cubicBezTo>
                    <a:pt x="4561" y="560"/>
                    <a:pt x="4474" y="583"/>
                    <a:pt x="4411" y="631"/>
                  </a:cubicBezTo>
                  <a:lnTo>
                    <a:pt x="3434" y="1639"/>
                  </a:lnTo>
                  <a:cubicBezTo>
                    <a:pt x="3308" y="1733"/>
                    <a:pt x="3308" y="1985"/>
                    <a:pt x="3434" y="2111"/>
                  </a:cubicBezTo>
                  <a:lnTo>
                    <a:pt x="3781" y="2458"/>
                  </a:lnTo>
                  <a:cubicBezTo>
                    <a:pt x="3718" y="2521"/>
                    <a:pt x="3686" y="2647"/>
                    <a:pt x="3655" y="2773"/>
                  </a:cubicBezTo>
                  <a:lnTo>
                    <a:pt x="3151" y="2773"/>
                  </a:lnTo>
                  <a:cubicBezTo>
                    <a:pt x="2930" y="2773"/>
                    <a:pt x="2773" y="2930"/>
                    <a:pt x="2773" y="3119"/>
                  </a:cubicBezTo>
                  <a:lnTo>
                    <a:pt x="2773" y="4159"/>
                  </a:lnTo>
                  <a:lnTo>
                    <a:pt x="1985" y="4159"/>
                  </a:lnTo>
                  <a:lnTo>
                    <a:pt x="1765" y="2930"/>
                  </a:lnTo>
                  <a:cubicBezTo>
                    <a:pt x="1670" y="2458"/>
                    <a:pt x="1197" y="2111"/>
                    <a:pt x="693" y="2111"/>
                  </a:cubicBezTo>
                  <a:lnTo>
                    <a:pt x="347" y="2111"/>
                  </a:lnTo>
                  <a:cubicBezTo>
                    <a:pt x="158" y="2111"/>
                    <a:pt x="0" y="2269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693" y="2804"/>
                  </a:lnTo>
                  <a:cubicBezTo>
                    <a:pt x="882" y="2804"/>
                    <a:pt x="1103" y="2930"/>
                    <a:pt x="1103" y="3088"/>
                  </a:cubicBezTo>
                  <a:lnTo>
                    <a:pt x="2080" y="8570"/>
                  </a:lnTo>
                  <a:cubicBezTo>
                    <a:pt x="1891" y="8759"/>
                    <a:pt x="1765" y="9042"/>
                    <a:pt x="1765" y="9357"/>
                  </a:cubicBezTo>
                  <a:cubicBezTo>
                    <a:pt x="1765" y="9861"/>
                    <a:pt x="2143" y="10366"/>
                    <a:pt x="2867" y="10366"/>
                  </a:cubicBezTo>
                  <a:cubicBezTo>
                    <a:pt x="2836" y="10492"/>
                    <a:pt x="2836" y="10618"/>
                    <a:pt x="2836" y="10712"/>
                  </a:cubicBezTo>
                  <a:cubicBezTo>
                    <a:pt x="2836" y="11279"/>
                    <a:pt x="3308" y="11752"/>
                    <a:pt x="3844" y="11752"/>
                  </a:cubicBezTo>
                  <a:cubicBezTo>
                    <a:pt x="4411" y="11752"/>
                    <a:pt x="4883" y="11279"/>
                    <a:pt x="4883" y="10712"/>
                  </a:cubicBezTo>
                  <a:cubicBezTo>
                    <a:pt x="4883" y="10618"/>
                    <a:pt x="4820" y="10492"/>
                    <a:pt x="4820" y="10366"/>
                  </a:cubicBezTo>
                  <a:lnTo>
                    <a:pt x="7719" y="10366"/>
                  </a:lnTo>
                  <a:cubicBezTo>
                    <a:pt x="7656" y="10492"/>
                    <a:pt x="7656" y="10618"/>
                    <a:pt x="7656" y="10712"/>
                  </a:cubicBezTo>
                  <a:cubicBezTo>
                    <a:pt x="7656" y="11279"/>
                    <a:pt x="8129" y="11752"/>
                    <a:pt x="8696" y="11752"/>
                  </a:cubicBezTo>
                  <a:cubicBezTo>
                    <a:pt x="9231" y="11752"/>
                    <a:pt x="9735" y="11279"/>
                    <a:pt x="9735" y="10712"/>
                  </a:cubicBezTo>
                  <a:cubicBezTo>
                    <a:pt x="9735" y="10618"/>
                    <a:pt x="9672" y="10492"/>
                    <a:pt x="9672" y="10366"/>
                  </a:cubicBezTo>
                  <a:lnTo>
                    <a:pt x="10082" y="10366"/>
                  </a:lnTo>
                  <a:cubicBezTo>
                    <a:pt x="10271" y="10366"/>
                    <a:pt x="10428" y="10208"/>
                    <a:pt x="10428" y="10019"/>
                  </a:cubicBezTo>
                  <a:cubicBezTo>
                    <a:pt x="10428" y="9830"/>
                    <a:pt x="10271" y="9672"/>
                    <a:pt x="10082" y="9672"/>
                  </a:cubicBezTo>
                  <a:lnTo>
                    <a:pt x="2867" y="9672"/>
                  </a:lnTo>
                  <a:cubicBezTo>
                    <a:pt x="2678" y="9672"/>
                    <a:pt x="2521" y="9515"/>
                    <a:pt x="2521" y="9294"/>
                  </a:cubicBezTo>
                  <a:cubicBezTo>
                    <a:pt x="2521" y="9137"/>
                    <a:pt x="2678" y="8948"/>
                    <a:pt x="2867" y="8948"/>
                  </a:cubicBezTo>
                  <a:lnTo>
                    <a:pt x="10082" y="8948"/>
                  </a:lnTo>
                  <a:cubicBezTo>
                    <a:pt x="10239" y="8948"/>
                    <a:pt x="10334" y="8885"/>
                    <a:pt x="10397" y="8727"/>
                  </a:cubicBezTo>
                  <a:lnTo>
                    <a:pt x="11720" y="4663"/>
                  </a:lnTo>
                  <a:cubicBezTo>
                    <a:pt x="11783" y="4537"/>
                    <a:pt x="11720" y="4411"/>
                    <a:pt x="11689" y="4348"/>
                  </a:cubicBezTo>
                  <a:cubicBezTo>
                    <a:pt x="11563" y="4191"/>
                    <a:pt x="11405" y="4191"/>
                    <a:pt x="11279" y="4191"/>
                  </a:cubicBezTo>
                  <a:lnTo>
                    <a:pt x="10397" y="4191"/>
                  </a:lnTo>
                  <a:lnTo>
                    <a:pt x="10397" y="3119"/>
                  </a:lnTo>
                  <a:cubicBezTo>
                    <a:pt x="10397" y="2930"/>
                    <a:pt x="10239" y="2773"/>
                    <a:pt x="10019" y="2773"/>
                  </a:cubicBezTo>
                  <a:lnTo>
                    <a:pt x="9515" y="2773"/>
                  </a:lnTo>
                  <a:cubicBezTo>
                    <a:pt x="9483" y="2647"/>
                    <a:pt x="9452" y="2584"/>
                    <a:pt x="9389" y="2458"/>
                  </a:cubicBezTo>
                  <a:lnTo>
                    <a:pt x="9767" y="2080"/>
                  </a:lnTo>
                  <a:cubicBezTo>
                    <a:pt x="9861" y="1985"/>
                    <a:pt x="9861" y="1733"/>
                    <a:pt x="9767" y="1607"/>
                  </a:cubicBezTo>
                  <a:lnTo>
                    <a:pt x="8759" y="631"/>
                  </a:lnTo>
                  <a:cubicBezTo>
                    <a:pt x="8711" y="568"/>
                    <a:pt x="8625" y="536"/>
                    <a:pt x="8534" y="536"/>
                  </a:cubicBezTo>
                  <a:cubicBezTo>
                    <a:pt x="8444" y="536"/>
                    <a:pt x="8349" y="568"/>
                    <a:pt x="8286" y="631"/>
                  </a:cubicBezTo>
                  <a:lnTo>
                    <a:pt x="7939" y="1009"/>
                  </a:lnTo>
                  <a:cubicBezTo>
                    <a:pt x="7876" y="946"/>
                    <a:pt x="7750" y="914"/>
                    <a:pt x="7624" y="883"/>
                  </a:cubicBezTo>
                  <a:lnTo>
                    <a:pt x="7624" y="379"/>
                  </a:lnTo>
                  <a:cubicBezTo>
                    <a:pt x="7624" y="158"/>
                    <a:pt x="7467" y="0"/>
                    <a:pt x="7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22"/>
            <p:cNvSpPr/>
            <p:nvPr/>
          </p:nvSpPr>
          <p:spPr>
            <a:xfrm>
              <a:off x="-3731500" y="24585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1701" y="631"/>
                  </a:moveTo>
                  <a:cubicBezTo>
                    <a:pt x="2237" y="631"/>
                    <a:pt x="2709" y="1103"/>
                    <a:pt x="2709" y="1639"/>
                  </a:cubicBezTo>
                  <a:cubicBezTo>
                    <a:pt x="2709" y="2206"/>
                    <a:pt x="2237" y="2679"/>
                    <a:pt x="1701" y="2679"/>
                  </a:cubicBezTo>
                  <a:cubicBezTo>
                    <a:pt x="1134" y="2679"/>
                    <a:pt x="662" y="2206"/>
                    <a:pt x="662" y="1639"/>
                  </a:cubicBezTo>
                  <a:cubicBezTo>
                    <a:pt x="662" y="1103"/>
                    <a:pt x="1134" y="631"/>
                    <a:pt x="1701" y="631"/>
                  </a:cubicBezTo>
                  <a:close/>
                  <a:moveTo>
                    <a:pt x="1701" y="1"/>
                  </a:moveTo>
                  <a:cubicBezTo>
                    <a:pt x="756" y="1"/>
                    <a:pt x="0" y="725"/>
                    <a:pt x="0" y="1702"/>
                  </a:cubicBezTo>
                  <a:cubicBezTo>
                    <a:pt x="0" y="2647"/>
                    <a:pt x="756" y="3372"/>
                    <a:pt x="1701" y="3372"/>
                  </a:cubicBezTo>
                  <a:cubicBezTo>
                    <a:pt x="2646" y="3372"/>
                    <a:pt x="3371" y="2647"/>
                    <a:pt x="3371" y="1702"/>
                  </a:cubicBezTo>
                  <a:cubicBezTo>
                    <a:pt x="3371" y="725"/>
                    <a:pt x="2646" y="1"/>
                    <a:pt x="1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62" name="Google Shape;1162;p122"/>
          <p:cNvSpPr txBox="1">
            <a:spLocks noGrp="1"/>
          </p:cNvSpPr>
          <p:nvPr>
            <p:ph type="subTitle" idx="1"/>
          </p:nvPr>
        </p:nvSpPr>
        <p:spPr>
          <a:xfrm>
            <a:off x="360913" y="2721271"/>
            <a:ext cx="14385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Clr>
                <a:schemeClr val="dk1"/>
              </a:buClr>
              <a:buSzPts val="1100"/>
              <a:buFont typeface="Arial"/>
            </a:pPr>
            <a:r>
              <a:rPr lang="en-US" sz="2000" b="1" dirty="0"/>
              <a:t>Project manager</a:t>
            </a:r>
          </a:p>
          <a:p>
            <a:pPr marL="0" indent="0">
              <a:spcAft>
                <a:spcPts val="1600"/>
              </a:spcAft>
              <a:buClr>
                <a:schemeClr val="dk1"/>
              </a:buClr>
              <a:buSzPts val="1100"/>
              <a:buFont typeface="Arial"/>
            </a:pPr>
            <a:endParaRPr sz="2000" b="1" dirty="0"/>
          </a:p>
          <a:p>
            <a:pPr marL="0" indent="0">
              <a:spcAft>
                <a:spcPts val="1600"/>
              </a:spcAft>
              <a:buClr>
                <a:schemeClr val="dk1"/>
              </a:buClr>
              <a:buSzPts val="1100"/>
              <a:buFont typeface="Arial"/>
            </a:pPr>
            <a:endParaRPr sz="2000" b="1" dirty="0"/>
          </a:p>
        </p:txBody>
      </p:sp>
      <p:sp>
        <p:nvSpPr>
          <p:cNvPr id="9" name="Google Shape;1143;p122">
            <a:extLst>
              <a:ext uri="{FF2B5EF4-FFF2-40B4-BE49-F238E27FC236}">
                <a16:creationId xmlns:a16="http://schemas.microsoft.com/office/drawing/2014/main" id="{8BBB746E-3E1F-7A96-285A-0719103ADCA5}"/>
              </a:ext>
            </a:extLst>
          </p:cNvPr>
          <p:cNvSpPr/>
          <p:nvPr/>
        </p:nvSpPr>
        <p:spPr>
          <a:xfrm>
            <a:off x="2491740" y="2209469"/>
            <a:ext cx="1828698" cy="141986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" name="Google Shape;1143;p122">
            <a:extLst>
              <a:ext uri="{FF2B5EF4-FFF2-40B4-BE49-F238E27FC236}">
                <a16:creationId xmlns:a16="http://schemas.microsoft.com/office/drawing/2014/main" id="{B404C9C0-15FA-05A5-ECBE-0C3005ABFC63}"/>
              </a:ext>
            </a:extLst>
          </p:cNvPr>
          <p:cNvSpPr/>
          <p:nvPr/>
        </p:nvSpPr>
        <p:spPr>
          <a:xfrm>
            <a:off x="4819816" y="2209470"/>
            <a:ext cx="1828698" cy="141986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2" name="Google Shape;1143;p122">
            <a:extLst>
              <a:ext uri="{FF2B5EF4-FFF2-40B4-BE49-F238E27FC236}">
                <a16:creationId xmlns:a16="http://schemas.microsoft.com/office/drawing/2014/main" id="{5C735918-9932-9DB6-B62E-4CF7CEE9F29C}"/>
              </a:ext>
            </a:extLst>
          </p:cNvPr>
          <p:cNvSpPr/>
          <p:nvPr/>
        </p:nvSpPr>
        <p:spPr>
          <a:xfrm>
            <a:off x="7154055" y="2209469"/>
            <a:ext cx="1828698" cy="141986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63" name="Google Shape;1163;p122"/>
          <p:cNvSpPr txBox="1">
            <a:spLocks noGrp="1"/>
          </p:cNvSpPr>
          <p:nvPr>
            <p:ph type="subTitle" idx="2"/>
          </p:nvPr>
        </p:nvSpPr>
        <p:spPr>
          <a:xfrm>
            <a:off x="2803279" y="2721271"/>
            <a:ext cx="1397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Clr>
                <a:schemeClr val="dk1"/>
              </a:buClr>
              <a:buSzPts val="1100"/>
              <a:buFont typeface="Arial"/>
            </a:pPr>
            <a:r>
              <a:rPr lang="en-US" sz="2000" b="1" dirty="0"/>
              <a:t>S</a:t>
            </a:r>
            <a:r>
              <a:rPr lang="en" sz="2000" b="1" dirty="0"/>
              <a:t>ales manager</a:t>
            </a:r>
            <a:endParaRPr sz="2000" b="1" dirty="0"/>
          </a:p>
        </p:txBody>
      </p:sp>
      <p:sp>
        <p:nvSpPr>
          <p:cNvPr id="1164" name="Google Shape;1164;p122"/>
          <p:cNvSpPr txBox="1">
            <a:spLocks noGrp="1"/>
          </p:cNvSpPr>
          <p:nvPr>
            <p:ph type="subTitle" idx="3"/>
          </p:nvPr>
        </p:nvSpPr>
        <p:spPr>
          <a:xfrm>
            <a:off x="4819816" y="2569581"/>
            <a:ext cx="1828697" cy="848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/>
              <a:t>Application consultant managers</a:t>
            </a:r>
            <a:endParaRPr sz="2000" b="1" dirty="0"/>
          </a:p>
        </p:txBody>
      </p:sp>
      <p:pic>
        <p:nvPicPr>
          <p:cNvPr id="10" name="Picture Placeholder 4">
            <a:extLst>
              <a:ext uri="{FF2B5EF4-FFF2-40B4-BE49-F238E27FC236}">
                <a16:creationId xmlns:a16="http://schemas.microsoft.com/office/drawing/2014/main" id="{0E7FECEC-6C19-D252-8BC7-B0B12F0F59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8244839" y="23073"/>
            <a:ext cx="883921" cy="906225"/>
          </a:xfrm>
          <a:prstGeom prst="flowChartConnector">
            <a:avLst/>
          </a:prstGeom>
        </p:spPr>
      </p:pic>
      <p:sp>
        <p:nvSpPr>
          <p:cNvPr id="2" name="Google Shape;6485;p171">
            <a:extLst>
              <a:ext uri="{FF2B5EF4-FFF2-40B4-BE49-F238E27FC236}">
                <a16:creationId xmlns:a16="http://schemas.microsoft.com/office/drawing/2014/main" id="{F60CC234-B71B-71E6-6B68-21B07CB767A9}"/>
              </a:ext>
            </a:extLst>
          </p:cNvPr>
          <p:cNvSpPr/>
          <p:nvPr/>
        </p:nvSpPr>
        <p:spPr>
          <a:xfrm>
            <a:off x="7985117" y="1638869"/>
            <a:ext cx="297409" cy="349421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164;p122">
            <a:extLst>
              <a:ext uri="{FF2B5EF4-FFF2-40B4-BE49-F238E27FC236}">
                <a16:creationId xmlns:a16="http://schemas.microsoft.com/office/drawing/2014/main" id="{167C67D5-D346-DAB7-FC48-F75DE72C1D10}"/>
              </a:ext>
            </a:extLst>
          </p:cNvPr>
          <p:cNvSpPr txBox="1">
            <a:spLocks/>
          </p:cNvSpPr>
          <p:nvPr/>
        </p:nvSpPr>
        <p:spPr>
          <a:xfrm>
            <a:off x="7356730" y="2721271"/>
            <a:ext cx="1542147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spcAft>
                <a:spcPts val="1600"/>
              </a:spcAft>
              <a:buClr>
                <a:schemeClr val="dk1"/>
              </a:buClr>
              <a:buSzPts val="1100"/>
              <a:buNone/>
              <a:defRPr sz="2000" b="1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400"/>
              <a:buFont typeface="Roboto Condensed Light"/>
              <a:buNone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400"/>
              <a:buFont typeface="Roboto Condensed Light"/>
              <a:buNone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400"/>
              <a:buFont typeface="Roboto Condensed Light"/>
              <a:buNone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400"/>
              <a:buFont typeface="Roboto Condensed Light"/>
              <a:buNone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400"/>
              <a:buFont typeface="Roboto Condensed Light"/>
              <a:buNone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400"/>
              <a:buFont typeface="Roboto Condensed Light"/>
              <a:buNone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400"/>
              <a:buFont typeface="Roboto Condensed Light"/>
              <a:buNone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None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dirty="0"/>
              <a:t>Training manager </a:t>
            </a:r>
          </a:p>
        </p:txBody>
      </p:sp>
      <p:sp>
        <p:nvSpPr>
          <p:cNvPr id="5" name="Google Shape;1166;p122">
            <a:extLst>
              <a:ext uri="{FF2B5EF4-FFF2-40B4-BE49-F238E27FC236}">
                <a16:creationId xmlns:a16="http://schemas.microsoft.com/office/drawing/2014/main" id="{3634B641-CD72-E958-9807-A5D1F6A2467A}"/>
              </a:ext>
            </a:extLst>
          </p:cNvPr>
          <p:cNvSpPr txBox="1">
            <a:spLocks/>
          </p:cNvSpPr>
          <p:nvPr/>
        </p:nvSpPr>
        <p:spPr>
          <a:xfrm>
            <a:off x="372059" y="2223818"/>
            <a:ext cx="14385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tx2">
                    <a:lumMod val="25000"/>
                  </a:schemeClr>
                </a:solidFill>
              </a:rPr>
              <a:t>Bassem</a:t>
            </a:r>
          </a:p>
          <a:p>
            <a:pPr marL="0" indent="0"/>
            <a:endParaRPr lang="en-US" sz="2000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6" name="Google Shape;1166;p122">
            <a:extLst>
              <a:ext uri="{FF2B5EF4-FFF2-40B4-BE49-F238E27FC236}">
                <a16:creationId xmlns:a16="http://schemas.microsoft.com/office/drawing/2014/main" id="{016FE449-9D88-CB0C-8476-0A57F0C21745}"/>
              </a:ext>
            </a:extLst>
          </p:cNvPr>
          <p:cNvSpPr txBox="1">
            <a:spLocks/>
          </p:cNvSpPr>
          <p:nvPr/>
        </p:nvSpPr>
        <p:spPr>
          <a:xfrm>
            <a:off x="2782579" y="2218591"/>
            <a:ext cx="14385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tx2">
                    <a:lumMod val="25000"/>
                  </a:schemeClr>
                </a:solidFill>
              </a:rPr>
              <a:t>Youstina</a:t>
            </a:r>
          </a:p>
          <a:p>
            <a:pPr marL="0" indent="0"/>
            <a:endParaRPr lang="en-US" sz="2000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7" name="Google Shape;1166;p122">
            <a:extLst>
              <a:ext uri="{FF2B5EF4-FFF2-40B4-BE49-F238E27FC236}">
                <a16:creationId xmlns:a16="http://schemas.microsoft.com/office/drawing/2014/main" id="{C23C5268-87AD-25ED-7C85-DFCCC202163A}"/>
              </a:ext>
            </a:extLst>
          </p:cNvPr>
          <p:cNvSpPr txBox="1">
            <a:spLocks/>
          </p:cNvSpPr>
          <p:nvPr/>
        </p:nvSpPr>
        <p:spPr>
          <a:xfrm>
            <a:off x="4819815" y="2218591"/>
            <a:ext cx="1828698" cy="378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tx2">
                    <a:lumMod val="25000"/>
                  </a:schemeClr>
                </a:solidFill>
              </a:rPr>
              <a:t>Ahmed / </a:t>
            </a:r>
            <a:r>
              <a:rPr lang="en-US" sz="2000" b="1" dirty="0" err="1">
                <a:solidFill>
                  <a:schemeClr val="tx2">
                    <a:lumMod val="25000"/>
                  </a:schemeClr>
                </a:solidFill>
              </a:rPr>
              <a:t>Gilan</a:t>
            </a:r>
            <a:endParaRPr lang="en-US" sz="2000" b="1" dirty="0">
              <a:solidFill>
                <a:schemeClr val="tx2">
                  <a:lumMod val="25000"/>
                </a:schemeClr>
              </a:solidFill>
            </a:endParaRPr>
          </a:p>
          <a:p>
            <a:pPr marL="0" indent="0"/>
            <a:endParaRPr lang="en-US" sz="2000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" name="Google Shape;1166;p122">
            <a:extLst>
              <a:ext uri="{FF2B5EF4-FFF2-40B4-BE49-F238E27FC236}">
                <a16:creationId xmlns:a16="http://schemas.microsoft.com/office/drawing/2014/main" id="{A452B8FA-DF7C-7A5A-21E5-2D220D3FE352}"/>
              </a:ext>
            </a:extLst>
          </p:cNvPr>
          <p:cNvSpPr txBox="1">
            <a:spLocks/>
          </p:cNvSpPr>
          <p:nvPr/>
        </p:nvSpPr>
        <p:spPr>
          <a:xfrm>
            <a:off x="7387629" y="2209471"/>
            <a:ext cx="14385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sz="2000" b="1" dirty="0">
                <a:solidFill>
                  <a:schemeClr val="tx2">
                    <a:lumMod val="25000"/>
                  </a:schemeClr>
                </a:solidFill>
              </a:rPr>
              <a:t>Mohamed</a:t>
            </a:r>
          </a:p>
          <a:p>
            <a:pPr marL="0" indent="0"/>
            <a:endParaRPr lang="en-US" sz="2000" b="1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3" grpId="0" animBg="1"/>
      <p:bldP spid="1141" grpId="0"/>
      <p:bldP spid="1162" grpId="0" build="p"/>
      <p:bldP spid="9" grpId="0" animBg="1"/>
      <p:bldP spid="11" grpId="0" animBg="1"/>
      <p:bldP spid="12" grpId="0" animBg="1"/>
      <p:bldP spid="1163" grpId="0" build="p"/>
      <p:bldP spid="1164" grpId="0" build="p"/>
      <p:bldP spid="2" grpId="0" animBg="1"/>
      <p:bldP spid="4" grpId="0"/>
      <p:bldP spid="5" grpId="0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4A9178-C854-21D8-4DCD-6C7CEB53B580}"/>
              </a:ext>
            </a:extLst>
          </p:cNvPr>
          <p:cNvSpPr/>
          <p:nvPr/>
        </p:nvSpPr>
        <p:spPr>
          <a:xfrm>
            <a:off x="573746" y="2185093"/>
            <a:ext cx="2152915" cy="1771368"/>
          </a:xfrm>
          <a:prstGeom prst="rect">
            <a:avLst/>
          </a:prstGeom>
          <a:gradFill flip="none" rotWithShape="1">
            <a:gsLst>
              <a:gs pos="0">
                <a:srgbClr val="366DA6"/>
              </a:gs>
              <a:gs pos="35000">
                <a:srgbClr val="567DAD"/>
              </a:gs>
              <a:gs pos="100000">
                <a:srgbClr val="778FB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796;p97">
            <a:extLst>
              <a:ext uri="{FF2B5EF4-FFF2-40B4-BE49-F238E27FC236}">
                <a16:creationId xmlns:a16="http://schemas.microsoft.com/office/drawing/2014/main" id="{DEF99F85-8998-0BE1-8280-B2C378D5AE8B}"/>
              </a:ext>
            </a:extLst>
          </p:cNvPr>
          <p:cNvSpPr txBox="1">
            <a:spLocks/>
          </p:cNvSpPr>
          <p:nvPr/>
        </p:nvSpPr>
        <p:spPr>
          <a:xfrm>
            <a:off x="659054" y="3070777"/>
            <a:ext cx="1959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 dirty="0"/>
              <a:t>Who we 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8A5A2D-89F8-9CD2-7B2A-841854F29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336" y="1417662"/>
            <a:ext cx="5620610" cy="3161593"/>
          </a:xfrm>
          <a:prstGeom prst="rect">
            <a:avLst/>
          </a:prstGeom>
        </p:spPr>
      </p:pic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B31E3C7E-77E7-0F0F-3201-C347FCEBD5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8244839" y="23073"/>
            <a:ext cx="883921" cy="90622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1613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25FA8-9C74-4695-92EC-8F0FB6A48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380012" y="314837"/>
            <a:ext cx="6913650" cy="838200"/>
          </a:xfrm>
        </p:spPr>
        <p:txBody>
          <a:bodyPr/>
          <a:lstStyle/>
          <a:p>
            <a:r>
              <a:rPr lang="en-US" dirty="0"/>
              <a:t>Our clients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3DC2C-06E6-4C24-A2C7-4E80FBD7D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395" y="1632856"/>
            <a:ext cx="1979024" cy="1979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9FFC6C-8D61-4FF1-99C7-DA392346C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325" y="1632856"/>
            <a:ext cx="1979024" cy="19790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B2DF6E-9864-49E7-754D-07EEEACB2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255" y="1632856"/>
            <a:ext cx="1979024" cy="1979024"/>
          </a:xfrm>
          <a:prstGeom prst="rect">
            <a:avLst/>
          </a:prstGeom>
        </p:spPr>
      </p:pic>
      <p:pic>
        <p:nvPicPr>
          <p:cNvPr id="2" name="Picture Placeholder 4">
            <a:extLst>
              <a:ext uri="{FF2B5EF4-FFF2-40B4-BE49-F238E27FC236}">
                <a16:creationId xmlns:a16="http://schemas.microsoft.com/office/drawing/2014/main" id="{4EF9E1C4-FDD2-4AC5-DBFC-A396B5E028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8244839" y="23073"/>
            <a:ext cx="883921" cy="90622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288980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99"/>
          <p:cNvSpPr txBox="1">
            <a:spLocks noGrp="1"/>
          </p:cNvSpPr>
          <p:nvPr>
            <p:ph type="ctrTitle"/>
          </p:nvPr>
        </p:nvSpPr>
        <p:spPr>
          <a:xfrm>
            <a:off x="4418516" y="707250"/>
            <a:ext cx="4285217" cy="18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sz="4800" dirty="0"/>
              <a:t>“Every </a:t>
            </a:r>
            <a:r>
              <a:rPr lang="en-US" sz="4800" dirty="0"/>
              <a:t>problem is a gift. Without problems we would not grow </a:t>
            </a:r>
            <a:r>
              <a:rPr lang="en" sz="4800" dirty="0"/>
              <a:t>.”</a:t>
            </a:r>
            <a:endParaRPr sz="4800" dirty="0"/>
          </a:p>
        </p:txBody>
      </p:sp>
      <p:sp>
        <p:nvSpPr>
          <p:cNvPr id="4" name="Google Shape;813;p98">
            <a:extLst>
              <a:ext uri="{FF2B5EF4-FFF2-40B4-BE49-F238E27FC236}">
                <a16:creationId xmlns:a16="http://schemas.microsoft.com/office/drawing/2014/main" id="{B3D052F2-F29B-4EEE-274D-887C40AB4FD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12074" y="3735601"/>
            <a:ext cx="3698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Anthony Robbins </a:t>
            </a:r>
            <a:endParaRPr sz="2400" b="1" dirty="0"/>
          </a:p>
        </p:txBody>
      </p:sp>
      <p:pic>
        <p:nvPicPr>
          <p:cNvPr id="2" name="Picture Placeholder 4">
            <a:extLst>
              <a:ext uri="{FF2B5EF4-FFF2-40B4-BE49-F238E27FC236}">
                <a16:creationId xmlns:a16="http://schemas.microsoft.com/office/drawing/2014/main" id="{20E92B1F-15F7-32AE-A699-5840AA9E6B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42333" y="0"/>
            <a:ext cx="883921" cy="90622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141117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855FA-3182-81E5-9EE4-53AF3628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ED2F24-190A-ACEC-B766-A9ADA5D7DF54}"/>
              </a:ext>
            </a:extLst>
          </p:cNvPr>
          <p:cNvSpPr/>
          <p:nvPr/>
        </p:nvSpPr>
        <p:spPr>
          <a:xfrm>
            <a:off x="1792946" y="1607293"/>
            <a:ext cx="2152915" cy="1771368"/>
          </a:xfrm>
          <a:prstGeom prst="rect">
            <a:avLst/>
          </a:prstGeom>
          <a:gradFill flip="none" rotWithShape="1">
            <a:gsLst>
              <a:gs pos="0">
                <a:srgbClr val="366DA6"/>
              </a:gs>
              <a:gs pos="35000">
                <a:srgbClr val="567DAD"/>
              </a:gs>
              <a:gs pos="100000">
                <a:srgbClr val="778FB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796;p97">
            <a:extLst>
              <a:ext uri="{FF2B5EF4-FFF2-40B4-BE49-F238E27FC236}">
                <a16:creationId xmlns:a16="http://schemas.microsoft.com/office/drawing/2014/main" id="{2D0695C4-8796-B7F2-5827-143388C5A7B3}"/>
              </a:ext>
            </a:extLst>
          </p:cNvPr>
          <p:cNvSpPr txBox="1">
            <a:spLocks/>
          </p:cNvSpPr>
          <p:nvPr/>
        </p:nvSpPr>
        <p:spPr>
          <a:xfrm>
            <a:off x="1889753" y="2256023"/>
            <a:ext cx="1959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 dirty="0"/>
              <a:t>Problem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247504-B11E-66BE-F344-FE37ECE65A1F}"/>
              </a:ext>
            </a:extLst>
          </p:cNvPr>
          <p:cNvSpPr/>
          <p:nvPr/>
        </p:nvSpPr>
        <p:spPr>
          <a:xfrm>
            <a:off x="5537632" y="1619488"/>
            <a:ext cx="2152915" cy="1771368"/>
          </a:xfrm>
          <a:prstGeom prst="rect">
            <a:avLst/>
          </a:prstGeom>
          <a:gradFill flip="none" rotWithShape="1">
            <a:gsLst>
              <a:gs pos="0">
                <a:srgbClr val="366DA6"/>
              </a:gs>
              <a:gs pos="35000">
                <a:srgbClr val="567DAD"/>
              </a:gs>
              <a:gs pos="100000">
                <a:srgbClr val="778FB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796;p97">
            <a:extLst>
              <a:ext uri="{FF2B5EF4-FFF2-40B4-BE49-F238E27FC236}">
                <a16:creationId xmlns:a16="http://schemas.microsoft.com/office/drawing/2014/main" id="{E362149F-4E16-780B-BA34-C8A83EB5605A}"/>
              </a:ext>
            </a:extLst>
          </p:cNvPr>
          <p:cNvSpPr txBox="1">
            <a:spLocks/>
          </p:cNvSpPr>
          <p:nvPr/>
        </p:nvSpPr>
        <p:spPr>
          <a:xfrm>
            <a:off x="5634439" y="2256023"/>
            <a:ext cx="1959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 dirty="0"/>
              <a:t>Solution</a:t>
            </a:r>
          </a:p>
        </p:txBody>
      </p:sp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F709556B-777B-6B21-7DC2-CA5B08DCF5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42333" y="0"/>
            <a:ext cx="883921" cy="90622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90028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2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7EE09C-4397-8177-75E9-6210AB76B7CB}"/>
              </a:ext>
            </a:extLst>
          </p:cNvPr>
          <p:cNvSpPr/>
          <p:nvPr/>
        </p:nvSpPr>
        <p:spPr>
          <a:xfrm>
            <a:off x="-406400" y="-228600"/>
            <a:ext cx="9829800" cy="5664200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Placeholder 4">
            <a:extLst>
              <a:ext uri="{FF2B5EF4-FFF2-40B4-BE49-F238E27FC236}">
                <a16:creationId xmlns:a16="http://schemas.microsoft.com/office/drawing/2014/main" id="{FCC3A57A-9D19-4C36-7B29-6139B8CDC5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8244839" y="23073"/>
            <a:ext cx="883921" cy="906225"/>
          </a:xfrm>
          <a:prstGeom prst="flowChartConnector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09DA0B-3C19-62CD-B6B9-899403D0E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356" y="112288"/>
            <a:ext cx="5649075" cy="49189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5"/>
          <p:cNvSpPr txBox="1">
            <a:spLocks noGrp="1"/>
          </p:cNvSpPr>
          <p:nvPr>
            <p:ph type="ctrTitle"/>
          </p:nvPr>
        </p:nvSpPr>
        <p:spPr>
          <a:xfrm flipH="1">
            <a:off x="479700" y="258798"/>
            <a:ext cx="8184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Proposal</a:t>
            </a:r>
            <a:endParaRPr dirty="0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CE40677A-DDF2-E1F2-93EC-C0ABDA6AB3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8244839" y="23073"/>
            <a:ext cx="883921" cy="906225"/>
          </a:xfrm>
          <a:prstGeom prst="flowChartConnector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0AA744-033F-9EF2-E585-1B45AB5CAD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94" b="36250" l="59592" r="93469">
                        <a14:foregroundMark x1="71701" y1="23906" x2="71701" y2="23906"/>
                        <a14:foregroundMark x1="67075" y1="11094" x2="67075" y2="11094"/>
                        <a14:foregroundMark x1="59864" y1="23281" x2="59864" y2="23281"/>
                        <a14:foregroundMark x1="69796" y1="36250" x2="69796" y2="36250"/>
                        <a14:foregroundMark x1="67347" y1="13281" x2="67619" y2="25625"/>
                        <a14:foregroundMark x1="67619" y1="25625" x2="75782" y2="28281"/>
                        <a14:foregroundMark x1="87680" y1="19005" x2="89524" y2="20156"/>
                        <a14:foregroundMark x1="80544" y1="28438" x2="70748" y2="34063"/>
                        <a14:foregroundMark x1="70748" y1="34063" x2="62857" y2="25781"/>
                        <a14:foregroundMark x1="62857" y1="25781" x2="66122" y2="15937"/>
                        <a14:foregroundMark x1="66122" y1="15937" x2="68571" y2="13438"/>
                        <a14:foregroundMark x1="59864" y1="23906" x2="59592" y2="24375"/>
                        <a14:foregroundMark x1="69252" y1="19688" x2="70204" y2="20156"/>
                        <a14:foregroundMark x1="72381" y1="22188" x2="70340" y2="22344"/>
                        <a14:foregroundMark x1="68844" y1="22813" x2="68844" y2="22813"/>
                        <a14:foregroundMark x1="69932" y1="21563" x2="72381" y2="21250"/>
                        <a14:backgroundMark x1="81088" y1="37188" x2="81088" y2="37188"/>
                        <a14:backgroundMark x1="77143" y1="15469" x2="87755" y2="16250"/>
                        <a14:backgroundMark x1="87755" y1="16250" x2="91156" y2="16094"/>
                        <a14:backgroundMark x1="91973" y1="16094" x2="91429" y2="16719"/>
                        <a14:backgroundMark x1="91293" y1="17031" x2="91973" y2="15000"/>
                        <a14:backgroundMark x1="91973" y1="15000" x2="90204" y2="18125"/>
                      </a14:backgroundRemoval>
                    </a14:imgEffect>
                  </a14:imgLayer>
                </a14:imgProps>
              </a:ext>
            </a:extLst>
          </a:blip>
          <a:srcRect l="56667" t="9743" r="6238" b="61017"/>
          <a:stretch/>
        </p:blipFill>
        <p:spPr>
          <a:xfrm>
            <a:off x="5780225" y="1526745"/>
            <a:ext cx="3242149" cy="2225294"/>
          </a:xfrm>
          <a:prstGeom prst="rect">
            <a:avLst/>
          </a:prstGeom>
        </p:spPr>
      </p:pic>
      <p:sp>
        <p:nvSpPr>
          <p:cNvPr id="6" name="Google Shape;771;p95">
            <a:extLst>
              <a:ext uri="{FF2B5EF4-FFF2-40B4-BE49-F238E27FC236}">
                <a16:creationId xmlns:a16="http://schemas.microsoft.com/office/drawing/2014/main" id="{67945157-F1F2-26F1-2381-0E57408C246B}"/>
              </a:ext>
            </a:extLst>
          </p:cNvPr>
          <p:cNvSpPr txBox="1">
            <a:spLocks/>
          </p:cNvSpPr>
          <p:nvPr/>
        </p:nvSpPr>
        <p:spPr>
          <a:xfrm flipH="1">
            <a:off x="-1038438" y="2195062"/>
            <a:ext cx="8184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HR </a:t>
            </a:r>
            <a:r>
              <a:rPr lang="en-US" dirty="0">
                <a:latin typeface="+mn-lt"/>
              </a:rPr>
              <a:t>&amp;</a:t>
            </a:r>
            <a:r>
              <a:rPr lang="en-US" dirty="0"/>
              <a:t> Payroll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23"/>
          <p:cNvSpPr txBox="1">
            <a:spLocks noGrp="1"/>
          </p:cNvSpPr>
          <p:nvPr>
            <p:ph type="ctrTitle"/>
          </p:nvPr>
        </p:nvSpPr>
        <p:spPr>
          <a:xfrm flipH="1">
            <a:off x="540000" y="448619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PLANS</a:t>
            </a:r>
            <a:endParaRPr dirty="0"/>
          </a:p>
        </p:txBody>
      </p:sp>
      <p:sp>
        <p:nvSpPr>
          <p:cNvPr id="1175" name="Google Shape;1175;p123"/>
          <p:cNvSpPr txBox="1"/>
          <p:nvPr/>
        </p:nvSpPr>
        <p:spPr>
          <a:xfrm>
            <a:off x="1938550" y="3239067"/>
            <a:ext cx="987600" cy="345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176" name="Google Shape;1176;p123"/>
          <p:cNvSpPr txBox="1"/>
          <p:nvPr/>
        </p:nvSpPr>
        <p:spPr>
          <a:xfrm>
            <a:off x="4078196" y="3226673"/>
            <a:ext cx="987600" cy="34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23864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177" name="Google Shape;1177;p123"/>
          <p:cNvSpPr txBox="1"/>
          <p:nvPr/>
        </p:nvSpPr>
        <p:spPr>
          <a:xfrm>
            <a:off x="6217850" y="3240903"/>
            <a:ext cx="987600" cy="345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grpSp>
        <p:nvGrpSpPr>
          <p:cNvPr id="1178" name="Google Shape;1178;p123"/>
          <p:cNvGrpSpPr/>
          <p:nvPr/>
        </p:nvGrpSpPr>
        <p:grpSpPr>
          <a:xfrm>
            <a:off x="4412873" y="1962763"/>
            <a:ext cx="342615" cy="340186"/>
            <a:chOff x="890400" y="4399350"/>
            <a:chExt cx="486600" cy="483150"/>
          </a:xfrm>
        </p:grpSpPr>
        <p:sp>
          <p:nvSpPr>
            <p:cNvPr id="1179" name="Google Shape;1179;p123"/>
            <p:cNvSpPr/>
            <p:nvPr/>
          </p:nvSpPr>
          <p:spPr>
            <a:xfrm>
              <a:off x="1125300" y="4503075"/>
              <a:ext cx="153800" cy="141650"/>
            </a:xfrm>
            <a:custGeom>
              <a:avLst/>
              <a:gdLst/>
              <a:ahLst/>
              <a:cxnLst/>
              <a:rect l="l" t="t" r="r" b="b"/>
              <a:pathLst>
                <a:path w="6152" h="5666" extrusionOk="0">
                  <a:moveTo>
                    <a:pt x="3044" y="1140"/>
                  </a:moveTo>
                  <a:cubicBezTo>
                    <a:pt x="3263" y="1140"/>
                    <a:pt x="3484" y="1182"/>
                    <a:pt x="3694" y="1269"/>
                  </a:cubicBezTo>
                  <a:cubicBezTo>
                    <a:pt x="4328" y="1532"/>
                    <a:pt x="4741" y="2151"/>
                    <a:pt x="4741" y="2836"/>
                  </a:cubicBezTo>
                  <a:cubicBezTo>
                    <a:pt x="4741" y="3525"/>
                    <a:pt x="4328" y="4144"/>
                    <a:pt x="3694" y="4406"/>
                  </a:cubicBezTo>
                  <a:cubicBezTo>
                    <a:pt x="3484" y="4493"/>
                    <a:pt x="3263" y="4536"/>
                    <a:pt x="3044" y="4536"/>
                  </a:cubicBezTo>
                  <a:cubicBezTo>
                    <a:pt x="2602" y="4536"/>
                    <a:pt x="2168" y="4363"/>
                    <a:pt x="1843" y="4038"/>
                  </a:cubicBezTo>
                  <a:cubicBezTo>
                    <a:pt x="1178" y="3377"/>
                    <a:pt x="1178" y="2299"/>
                    <a:pt x="1843" y="1638"/>
                  </a:cubicBezTo>
                  <a:cubicBezTo>
                    <a:pt x="2168" y="1312"/>
                    <a:pt x="2602" y="1140"/>
                    <a:pt x="3044" y="1140"/>
                  </a:cubicBezTo>
                  <a:close/>
                  <a:moveTo>
                    <a:pt x="3043" y="0"/>
                  </a:moveTo>
                  <a:cubicBezTo>
                    <a:pt x="2680" y="0"/>
                    <a:pt x="2313" y="70"/>
                    <a:pt x="1961" y="215"/>
                  </a:cubicBezTo>
                  <a:cubicBezTo>
                    <a:pt x="710" y="732"/>
                    <a:pt x="1" y="2060"/>
                    <a:pt x="264" y="3386"/>
                  </a:cubicBezTo>
                  <a:cubicBezTo>
                    <a:pt x="529" y="4709"/>
                    <a:pt x="1688" y="5666"/>
                    <a:pt x="3038" y="5666"/>
                  </a:cubicBezTo>
                  <a:cubicBezTo>
                    <a:pt x="3040" y="5666"/>
                    <a:pt x="3042" y="5666"/>
                    <a:pt x="3045" y="5666"/>
                  </a:cubicBezTo>
                  <a:cubicBezTo>
                    <a:pt x="3048" y="5666"/>
                    <a:pt x="3052" y="5666"/>
                    <a:pt x="3056" y="5666"/>
                  </a:cubicBezTo>
                  <a:cubicBezTo>
                    <a:pt x="3801" y="5666"/>
                    <a:pt x="4518" y="5367"/>
                    <a:pt x="5046" y="4838"/>
                  </a:cubicBezTo>
                  <a:cubicBezTo>
                    <a:pt x="6004" y="3884"/>
                    <a:pt x="6152" y="2386"/>
                    <a:pt x="5400" y="1260"/>
                  </a:cubicBezTo>
                  <a:cubicBezTo>
                    <a:pt x="4862" y="453"/>
                    <a:pt x="3967" y="0"/>
                    <a:pt x="3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80" name="Google Shape;1180;p123"/>
            <p:cNvSpPr/>
            <p:nvPr/>
          </p:nvSpPr>
          <p:spPr>
            <a:xfrm>
              <a:off x="890400" y="4399350"/>
              <a:ext cx="486600" cy="483150"/>
            </a:xfrm>
            <a:custGeom>
              <a:avLst/>
              <a:gdLst/>
              <a:ahLst/>
              <a:cxnLst/>
              <a:rect l="l" t="t" r="r" b="b"/>
              <a:pathLst>
                <a:path w="19464" h="19326" extrusionOk="0">
                  <a:moveTo>
                    <a:pt x="17908" y="1131"/>
                  </a:moveTo>
                  <a:cubicBezTo>
                    <a:pt x="18031" y="1131"/>
                    <a:pt x="18157" y="1132"/>
                    <a:pt x="18283" y="1134"/>
                  </a:cubicBezTo>
                  <a:cubicBezTo>
                    <a:pt x="18301" y="2369"/>
                    <a:pt x="18232" y="3465"/>
                    <a:pt x="18057" y="4449"/>
                  </a:cubicBezTo>
                  <a:cubicBezTo>
                    <a:pt x="16453" y="4223"/>
                    <a:pt x="15191" y="2960"/>
                    <a:pt x="14968" y="1357"/>
                  </a:cubicBezTo>
                  <a:cubicBezTo>
                    <a:pt x="15851" y="1203"/>
                    <a:pt x="16825" y="1131"/>
                    <a:pt x="17908" y="1131"/>
                  </a:cubicBezTo>
                  <a:close/>
                  <a:moveTo>
                    <a:pt x="6462" y="6683"/>
                  </a:moveTo>
                  <a:lnTo>
                    <a:pt x="6462" y="6686"/>
                  </a:lnTo>
                  <a:cubicBezTo>
                    <a:pt x="6003" y="7471"/>
                    <a:pt x="5574" y="8281"/>
                    <a:pt x="5173" y="9066"/>
                  </a:cubicBezTo>
                  <a:lnTo>
                    <a:pt x="2712" y="8839"/>
                  </a:lnTo>
                  <a:cubicBezTo>
                    <a:pt x="3545" y="7571"/>
                    <a:pt x="4952" y="6756"/>
                    <a:pt x="6462" y="6683"/>
                  </a:cubicBezTo>
                  <a:close/>
                  <a:moveTo>
                    <a:pt x="13863" y="1608"/>
                  </a:moveTo>
                  <a:cubicBezTo>
                    <a:pt x="14195" y="3637"/>
                    <a:pt x="15783" y="5225"/>
                    <a:pt x="17809" y="5557"/>
                  </a:cubicBezTo>
                  <a:cubicBezTo>
                    <a:pt x="17347" y="7209"/>
                    <a:pt x="16532" y="8534"/>
                    <a:pt x="15303" y="9718"/>
                  </a:cubicBezTo>
                  <a:cubicBezTo>
                    <a:pt x="13932" y="11043"/>
                    <a:pt x="11825" y="12218"/>
                    <a:pt x="9868" y="13221"/>
                  </a:cubicBezTo>
                  <a:lnTo>
                    <a:pt x="6196" y="9552"/>
                  </a:lnTo>
                  <a:cubicBezTo>
                    <a:pt x="7199" y="7592"/>
                    <a:pt x="8376" y="5485"/>
                    <a:pt x="9699" y="4114"/>
                  </a:cubicBezTo>
                  <a:cubicBezTo>
                    <a:pt x="10886" y="2885"/>
                    <a:pt x="12208" y="2073"/>
                    <a:pt x="13863" y="1608"/>
                  </a:cubicBezTo>
                  <a:close/>
                  <a:moveTo>
                    <a:pt x="5659" y="10612"/>
                  </a:moveTo>
                  <a:lnTo>
                    <a:pt x="8805" y="13758"/>
                  </a:lnTo>
                  <a:lnTo>
                    <a:pt x="8503" y="13909"/>
                  </a:lnTo>
                  <a:cubicBezTo>
                    <a:pt x="8237" y="14039"/>
                    <a:pt x="7984" y="14169"/>
                    <a:pt x="7736" y="14292"/>
                  </a:cubicBezTo>
                  <a:lnTo>
                    <a:pt x="5124" y="11681"/>
                  </a:lnTo>
                  <a:cubicBezTo>
                    <a:pt x="5248" y="11433"/>
                    <a:pt x="5378" y="11179"/>
                    <a:pt x="5508" y="10914"/>
                  </a:cubicBezTo>
                  <a:lnTo>
                    <a:pt x="5659" y="10612"/>
                  </a:lnTo>
                  <a:close/>
                  <a:moveTo>
                    <a:pt x="12658" y="13000"/>
                  </a:moveTo>
                  <a:lnTo>
                    <a:pt x="12658" y="13000"/>
                  </a:lnTo>
                  <a:cubicBezTo>
                    <a:pt x="12567" y="14483"/>
                    <a:pt x="11782" y="15835"/>
                    <a:pt x="10538" y="16651"/>
                  </a:cubicBezTo>
                  <a:lnTo>
                    <a:pt x="10348" y="14247"/>
                  </a:lnTo>
                  <a:cubicBezTo>
                    <a:pt x="11109" y="13858"/>
                    <a:pt x="11894" y="13441"/>
                    <a:pt x="12658" y="13000"/>
                  </a:cubicBezTo>
                  <a:close/>
                  <a:moveTo>
                    <a:pt x="4596" y="12756"/>
                  </a:moveTo>
                  <a:lnTo>
                    <a:pt x="5233" y="13393"/>
                  </a:lnTo>
                  <a:lnTo>
                    <a:pt x="4034" y="14594"/>
                  </a:lnTo>
                  <a:cubicBezTo>
                    <a:pt x="3814" y="14815"/>
                    <a:pt x="3811" y="15174"/>
                    <a:pt x="4034" y="15395"/>
                  </a:cubicBezTo>
                  <a:cubicBezTo>
                    <a:pt x="4145" y="15505"/>
                    <a:pt x="4290" y="15560"/>
                    <a:pt x="4434" y="15560"/>
                  </a:cubicBezTo>
                  <a:cubicBezTo>
                    <a:pt x="4579" y="15560"/>
                    <a:pt x="4724" y="15505"/>
                    <a:pt x="4835" y="15395"/>
                  </a:cubicBezTo>
                  <a:lnTo>
                    <a:pt x="6036" y="14193"/>
                  </a:lnTo>
                  <a:lnTo>
                    <a:pt x="6673" y="14833"/>
                  </a:lnTo>
                  <a:cubicBezTo>
                    <a:pt x="6528" y="15192"/>
                    <a:pt x="6311" y="15521"/>
                    <a:pt x="6036" y="15796"/>
                  </a:cubicBezTo>
                  <a:cubicBezTo>
                    <a:pt x="5387" y="16445"/>
                    <a:pt x="3110" y="17327"/>
                    <a:pt x="1555" y="17864"/>
                  </a:cubicBezTo>
                  <a:cubicBezTo>
                    <a:pt x="2096" y="16312"/>
                    <a:pt x="2984" y="14042"/>
                    <a:pt x="3633" y="13393"/>
                  </a:cubicBezTo>
                  <a:cubicBezTo>
                    <a:pt x="3908" y="13115"/>
                    <a:pt x="4234" y="12900"/>
                    <a:pt x="4596" y="12756"/>
                  </a:cubicBezTo>
                  <a:close/>
                  <a:moveTo>
                    <a:pt x="17939" y="0"/>
                  </a:moveTo>
                  <a:cubicBezTo>
                    <a:pt x="16582" y="0"/>
                    <a:pt x="15371" y="113"/>
                    <a:pt x="14282" y="349"/>
                  </a:cubicBezTo>
                  <a:cubicBezTo>
                    <a:pt x="14258" y="352"/>
                    <a:pt x="14234" y="358"/>
                    <a:pt x="14213" y="364"/>
                  </a:cubicBezTo>
                  <a:cubicBezTo>
                    <a:pt x="12057" y="841"/>
                    <a:pt x="10360" y="1801"/>
                    <a:pt x="8887" y="3329"/>
                  </a:cubicBezTo>
                  <a:cubicBezTo>
                    <a:pt x="8277" y="3960"/>
                    <a:pt x="7703" y="4724"/>
                    <a:pt x="7166" y="5548"/>
                  </a:cubicBezTo>
                  <a:lnTo>
                    <a:pt x="6676" y="5548"/>
                  </a:lnTo>
                  <a:cubicBezTo>
                    <a:pt x="5583" y="5548"/>
                    <a:pt x="4511" y="5856"/>
                    <a:pt x="3584" y="6436"/>
                  </a:cubicBezTo>
                  <a:cubicBezTo>
                    <a:pt x="2658" y="7016"/>
                    <a:pt x="1909" y="7837"/>
                    <a:pt x="1420" y="8815"/>
                  </a:cubicBezTo>
                  <a:lnTo>
                    <a:pt x="1284" y="9084"/>
                  </a:lnTo>
                  <a:cubicBezTo>
                    <a:pt x="1096" y="9458"/>
                    <a:pt x="1368" y="9902"/>
                    <a:pt x="1791" y="9905"/>
                  </a:cubicBezTo>
                  <a:lnTo>
                    <a:pt x="1948" y="9905"/>
                  </a:lnTo>
                  <a:lnTo>
                    <a:pt x="4623" y="10153"/>
                  </a:lnTo>
                  <a:cubicBezTo>
                    <a:pt x="4581" y="10237"/>
                    <a:pt x="4539" y="10322"/>
                    <a:pt x="4496" y="10409"/>
                  </a:cubicBezTo>
                  <a:cubicBezTo>
                    <a:pt x="4297" y="10802"/>
                    <a:pt x="4113" y="11176"/>
                    <a:pt x="3929" y="11533"/>
                  </a:cubicBezTo>
                  <a:cubicBezTo>
                    <a:pt x="3880" y="11626"/>
                    <a:pt x="3859" y="11732"/>
                    <a:pt x="3868" y="11838"/>
                  </a:cubicBezTo>
                  <a:cubicBezTo>
                    <a:pt x="3485" y="12031"/>
                    <a:pt x="3135" y="12287"/>
                    <a:pt x="2833" y="12592"/>
                  </a:cubicBezTo>
                  <a:cubicBezTo>
                    <a:pt x="1664" y="13761"/>
                    <a:pt x="275" y="18097"/>
                    <a:pt x="121" y="18586"/>
                  </a:cubicBezTo>
                  <a:cubicBezTo>
                    <a:pt x="1" y="18966"/>
                    <a:pt x="294" y="19325"/>
                    <a:pt x="657" y="19325"/>
                  </a:cubicBezTo>
                  <a:cubicBezTo>
                    <a:pt x="713" y="19325"/>
                    <a:pt x="770" y="19317"/>
                    <a:pt x="828" y="19299"/>
                  </a:cubicBezTo>
                  <a:cubicBezTo>
                    <a:pt x="1320" y="19145"/>
                    <a:pt x="5665" y="17765"/>
                    <a:pt x="6836" y="16593"/>
                  </a:cubicBezTo>
                  <a:cubicBezTo>
                    <a:pt x="7144" y="16288"/>
                    <a:pt x="7398" y="15935"/>
                    <a:pt x="7594" y="15549"/>
                  </a:cubicBezTo>
                  <a:lnTo>
                    <a:pt x="7628" y="15549"/>
                  </a:lnTo>
                  <a:cubicBezTo>
                    <a:pt x="7715" y="15549"/>
                    <a:pt x="7806" y="15527"/>
                    <a:pt x="7884" y="15485"/>
                  </a:cubicBezTo>
                  <a:cubicBezTo>
                    <a:pt x="8240" y="15304"/>
                    <a:pt x="8615" y="15117"/>
                    <a:pt x="9010" y="14920"/>
                  </a:cubicBezTo>
                  <a:lnTo>
                    <a:pt x="9255" y="14797"/>
                  </a:lnTo>
                  <a:lnTo>
                    <a:pt x="9463" y="17418"/>
                  </a:lnTo>
                  <a:lnTo>
                    <a:pt x="9463" y="17578"/>
                  </a:lnTo>
                  <a:cubicBezTo>
                    <a:pt x="9463" y="17906"/>
                    <a:pt x="9732" y="18144"/>
                    <a:pt x="10028" y="18144"/>
                  </a:cubicBezTo>
                  <a:cubicBezTo>
                    <a:pt x="10113" y="18144"/>
                    <a:pt x="10201" y="18124"/>
                    <a:pt x="10285" y="18082"/>
                  </a:cubicBezTo>
                  <a:lnTo>
                    <a:pt x="10553" y="17946"/>
                  </a:lnTo>
                  <a:cubicBezTo>
                    <a:pt x="12543" y="16950"/>
                    <a:pt x="13802" y="14914"/>
                    <a:pt x="13799" y="12689"/>
                  </a:cubicBezTo>
                  <a:lnTo>
                    <a:pt x="13799" y="12303"/>
                  </a:lnTo>
                  <a:cubicBezTo>
                    <a:pt x="14654" y="11750"/>
                    <a:pt x="15442" y="11161"/>
                    <a:pt x="16091" y="10536"/>
                  </a:cubicBezTo>
                  <a:cubicBezTo>
                    <a:pt x="17619" y="9060"/>
                    <a:pt x="18582" y="7366"/>
                    <a:pt x="19059" y="5207"/>
                  </a:cubicBezTo>
                  <a:cubicBezTo>
                    <a:pt x="19065" y="5186"/>
                    <a:pt x="19068" y="5165"/>
                    <a:pt x="19071" y="5140"/>
                  </a:cubicBezTo>
                  <a:cubicBezTo>
                    <a:pt x="19361" y="3809"/>
                    <a:pt x="19464" y="2302"/>
                    <a:pt x="19403" y="563"/>
                  </a:cubicBezTo>
                  <a:cubicBezTo>
                    <a:pt x="19394" y="264"/>
                    <a:pt x="19156" y="25"/>
                    <a:pt x="18857" y="16"/>
                  </a:cubicBezTo>
                  <a:cubicBezTo>
                    <a:pt x="18544" y="6"/>
                    <a:pt x="18238" y="0"/>
                    <a:pt x="179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181" name="Google Shape;1181;p123"/>
            <p:cNvSpPr/>
            <p:nvPr/>
          </p:nvSpPr>
          <p:spPr>
            <a:xfrm>
              <a:off x="1106975" y="46398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3"/>
                    <a:pt x="565" y="1133"/>
                  </a:cubicBezTo>
                  <a:cubicBezTo>
                    <a:pt x="879" y="1133"/>
                    <a:pt x="1132" y="879"/>
                    <a:pt x="1132" y="568"/>
                  </a:cubicBezTo>
                  <a:cubicBezTo>
                    <a:pt x="1132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82" name="Google Shape;1182;p123"/>
          <p:cNvGrpSpPr/>
          <p:nvPr/>
        </p:nvGrpSpPr>
        <p:grpSpPr>
          <a:xfrm>
            <a:off x="2264641" y="1966456"/>
            <a:ext cx="340168" cy="309628"/>
            <a:chOff x="1487200" y="4421025"/>
            <a:chExt cx="483125" cy="439750"/>
          </a:xfrm>
        </p:grpSpPr>
        <p:sp>
          <p:nvSpPr>
            <p:cNvPr id="1183" name="Google Shape;1183;p123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84" name="Google Shape;1184;p123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85" name="Google Shape;1185;p123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86" name="Google Shape;1186;p123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87" name="Google Shape;1187;p123"/>
          <p:cNvGrpSpPr/>
          <p:nvPr/>
        </p:nvGrpSpPr>
        <p:grpSpPr>
          <a:xfrm>
            <a:off x="6550866" y="1962798"/>
            <a:ext cx="344903" cy="340151"/>
            <a:chOff x="2079300" y="4399325"/>
            <a:chExt cx="489850" cy="483100"/>
          </a:xfrm>
        </p:grpSpPr>
        <p:sp>
          <p:nvSpPr>
            <p:cNvPr id="1188" name="Google Shape;1188;p123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89" name="Google Shape;1189;p123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190" name="Google Shape;1190;p123"/>
          <p:cNvSpPr txBox="1">
            <a:spLocks noGrp="1"/>
          </p:cNvSpPr>
          <p:nvPr>
            <p:ph type="subTitle" idx="1"/>
          </p:nvPr>
        </p:nvSpPr>
        <p:spPr>
          <a:xfrm>
            <a:off x="1379349" y="2381459"/>
            <a:ext cx="2092271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Standard system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0-</a:t>
            </a:r>
            <a:r>
              <a:rPr lang="ar-EG" sz="1800" b="1" dirty="0"/>
              <a:t>100</a:t>
            </a:r>
            <a:r>
              <a:rPr lang="en-US" sz="1800" b="1" dirty="0"/>
              <a:t>0 </a:t>
            </a:r>
            <a:r>
              <a:rPr lang="ar-EG" sz="1800" b="1" dirty="0"/>
              <a:t> </a:t>
            </a:r>
            <a:r>
              <a:rPr lang="en-US" sz="1800" b="1" dirty="0"/>
              <a:t>users</a:t>
            </a:r>
          </a:p>
        </p:txBody>
      </p:sp>
      <p:sp>
        <p:nvSpPr>
          <p:cNvPr id="1191" name="Google Shape;1191;p123"/>
          <p:cNvSpPr txBox="1">
            <a:spLocks noGrp="1"/>
          </p:cNvSpPr>
          <p:nvPr>
            <p:ph type="subTitle" idx="2"/>
          </p:nvPr>
        </p:nvSpPr>
        <p:spPr>
          <a:xfrm>
            <a:off x="3471620" y="2439632"/>
            <a:ext cx="2200762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50% customization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1001-10000 users</a:t>
            </a:r>
          </a:p>
        </p:txBody>
      </p:sp>
      <p:sp>
        <p:nvSpPr>
          <p:cNvPr id="1192" name="Google Shape;1192;p123"/>
          <p:cNvSpPr txBox="1">
            <a:spLocks noGrp="1"/>
          </p:cNvSpPr>
          <p:nvPr>
            <p:ph type="subTitle" idx="3"/>
          </p:nvPr>
        </p:nvSpPr>
        <p:spPr>
          <a:xfrm>
            <a:off x="5672381" y="2465502"/>
            <a:ext cx="209227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100% customization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+10000 users</a:t>
            </a:r>
          </a:p>
        </p:txBody>
      </p:sp>
      <p:sp>
        <p:nvSpPr>
          <p:cNvPr id="1193" name="Google Shape;1193;p123"/>
          <p:cNvSpPr txBox="1">
            <a:spLocks noGrp="1"/>
          </p:cNvSpPr>
          <p:nvPr>
            <p:ph type="subTitle" idx="4"/>
          </p:nvPr>
        </p:nvSpPr>
        <p:spPr>
          <a:xfrm>
            <a:off x="1526019" y="3166668"/>
            <a:ext cx="18129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</a:t>
            </a:r>
            <a:endParaRPr/>
          </a:p>
        </p:txBody>
      </p:sp>
      <p:sp>
        <p:nvSpPr>
          <p:cNvPr id="1194" name="Google Shape;1194;p123"/>
          <p:cNvSpPr txBox="1">
            <a:spLocks noGrp="1"/>
          </p:cNvSpPr>
          <p:nvPr>
            <p:ph type="subTitle" idx="5"/>
          </p:nvPr>
        </p:nvSpPr>
        <p:spPr>
          <a:xfrm>
            <a:off x="3646051" y="3166668"/>
            <a:ext cx="18519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</a:t>
            </a:r>
            <a:endParaRPr dirty="0"/>
          </a:p>
        </p:txBody>
      </p:sp>
      <p:sp>
        <p:nvSpPr>
          <p:cNvPr id="1195" name="Google Shape;1195;p123"/>
          <p:cNvSpPr txBox="1">
            <a:spLocks noGrp="1"/>
          </p:cNvSpPr>
          <p:nvPr>
            <p:ph type="subTitle" idx="6"/>
          </p:nvPr>
        </p:nvSpPr>
        <p:spPr>
          <a:xfrm>
            <a:off x="5797968" y="3170098"/>
            <a:ext cx="18507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</a:t>
            </a:r>
            <a:endParaRPr/>
          </a:p>
        </p:txBody>
      </p:sp>
      <p:pic>
        <p:nvPicPr>
          <p:cNvPr id="2" name="Picture Placeholder 4">
            <a:extLst>
              <a:ext uri="{FF2B5EF4-FFF2-40B4-BE49-F238E27FC236}">
                <a16:creationId xmlns:a16="http://schemas.microsoft.com/office/drawing/2014/main" id="{689EC43D-8574-6337-17C6-8DCDB4B100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8244839" y="23073"/>
            <a:ext cx="883921" cy="906225"/>
          </a:xfrm>
          <a:prstGeom prst="flowChartConnector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 Startup XL by Slidesgo">
  <a:themeElements>
    <a:clrScheme name="Custom 2">
      <a:dk1>
        <a:sysClr val="windowText" lastClr="000000"/>
      </a:dk1>
      <a:lt1>
        <a:sysClr val="window" lastClr="FFFFFF"/>
      </a:lt1>
      <a:dk2>
        <a:srgbClr val="242852"/>
      </a:dk2>
      <a:lt2>
        <a:srgbClr val="0E57C4"/>
      </a:lt2>
      <a:accent1>
        <a:srgbClr val="374C81"/>
      </a:accent1>
      <a:accent2>
        <a:srgbClr val="3477B2"/>
      </a:accent2>
      <a:accent3>
        <a:srgbClr val="297FD5"/>
      </a:accent3>
      <a:accent4>
        <a:srgbClr val="596984"/>
      </a:accent4>
      <a:accent5>
        <a:srgbClr val="417B84"/>
      </a:accent5>
      <a:accent6>
        <a:srgbClr val="77697A"/>
      </a:accent6>
      <a:hlink>
        <a:srgbClr val="70369A"/>
      </a:hlink>
      <a:folHlink>
        <a:srgbClr val="1098D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2272</TotalTime>
  <Words>214</Words>
  <Application>Microsoft Office PowerPoint</Application>
  <PresentationFormat>On-screen Show (16:9)</PresentationFormat>
  <Paragraphs>73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Squada One</vt:lpstr>
      <vt:lpstr>Wingdings</vt:lpstr>
      <vt:lpstr>Arial</vt:lpstr>
      <vt:lpstr>Fira Sans Extra Condensed Medium</vt:lpstr>
      <vt:lpstr>Roboto Condensed Light</vt:lpstr>
      <vt:lpstr>Livvic</vt:lpstr>
      <vt:lpstr>Andalus</vt:lpstr>
      <vt:lpstr>Tech Startup XL by Slidesgo</vt:lpstr>
      <vt:lpstr>PowerPoint Presentation</vt:lpstr>
      <vt:lpstr>Our team </vt:lpstr>
      <vt:lpstr>PowerPoint Presentation</vt:lpstr>
      <vt:lpstr>Our clients</vt:lpstr>
      <vt:lpstr>“Every problem is a gift. Without problems we would not grow .”</vt:lpstr>
      <vt:lpstr>PowerPoint Presentation</vt:lpstr>
      <vt:lpstr>PowerPoint Presentation</vt:lpstr>
      <vt:lpstr>Proposal</vt:lpstr>
      <vt:lpstr>PLANS</vt:lpstr>
      <vt:lpstr>TIMING</vt:lpstr>
      <vt:lpstr>PowerPoint Presentation</vt:lpstr>
      <vt:lpstr>From Waterfall to Agile/Scrum</vt:lpstr>
      <vt:lpstr>Documentation</vt:lpstr>
      <vt:lpstr>DocuSign –  Digital Transformation of Paper -Based Processes</vt:lpstr>
      <vt:lpstr>PowerPoint Presentation</vt:lpstr>
      <vt:lpstr>PowerPoint Presentation</vt:lpstr>
      <vt:lpstr>Smart Transformation for HR Management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Youstina Hany</cp:lastModifiedBy>
  <cp:revision>26</cp:revision>
  <dcterms:modified xsi:type="dcterms:W3CDTF">2025-04-25T11:04:32Z</dcterms:modified>
</cp:coreProperties>
</file>